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6" r:id="rId3"/>
    <p:sldId id="259" r:id="rId4"/>
    <p:sldId id="291" r:id="rId5"/>
    <p:sldId id="292" r:id="rId6"/>
    <p:sldId id="293" r:id="rId7"/>
    <p:sldId id="260" r:id="rId8"/>
    <p:sldId id="294" r:id="rId9"/>
    <p:sldId id="295" r:id="rId10"/>
    <p:sldId id="296" r:id="rId11"/>
    <p:sldId id="261" r:id="rId12"/>
    <p:sldId id="262" r:id="rId13"/>
    <p:sldId id="289" r:id="rId14"/>
    <p:sldId id="290" r:id="rId15"/>
    <p:sldId id="263" r:id="rId16"/>
    <p:sldId id="303" r:id="rId17"/>
    <p:sldId id="297" r:id="rId18"/>
    <p:sldId id="264" r:id="rId19"/>
    <p:sldId id="298" r:id="rId20"/>
    <p:sldId id="299" r:id="rId21"/>
    <p:sldId id="301" r:id="rId22"/>
    <p:sldId id="300" r:id="rId23"/>
    <p:sldId id="283" r:id="rId24"/>
    <p:sldId id="302" r:id="rId25"/>
    <p:sldId id="285" r:id="rId26"/>
    <p:sldId id="265" r:id="rId27"/>
    <p:sldId id="266" r:id="rId28"/>
    <p:sldId id="268" r:id="rId29"/>
    <p:sldId id="270" r:id="rId30"/>
    <p:sldId id="271" r:id="rId31"/>
    <p:sldId id="278" r:id="rId32"/>
    <p:sldId id="27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6803" autoAdjust="0"/>
  </p:normalViewPr>
  <p:slideViewPr>
    <p:cSldViewPr snapToGrid="0">
      <p:cViewPr>
        <p:scale>
          <a:sx n="120" d="100"/>
          <a:sy n="120" d="100"/>
        </p:scale>
        <p:origin x="-137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70B8B-5D34-49E8-A685-A76ACB8EAA94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74BC930-042B-4FB4-9E01-A0084EAB8FEC}">
      <dgm:prSet phldrT="[Текст]" custT="1"/>
      <dgm:spPr/>
      <dgm:t>
        <a:bodyPr/>
        <a:lstStyle/>
        <a:p>
          <a:r>
            <a: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Лагеря с дневным пребыванием детей</a:t>
          </a:r>
        </a:p>
      </dgm:t>
    </dgm:pt>
    <dgm:pt modelId="{5DF75DAB-4CED-4359-8F75-BE64B1E564AD}" type="parTrans" cxnId="{B691953F-8632-426E-912D-CA81C6250FF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106353C-B85B-4586-B23D-6BAEC485DFFA}" type="sibTrans" cxnId="{B691953F-8632-426E-912D-CA81C6250FF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C8996594-D26A-4345-8C88-36216E1A4FDC}">
      <dgm:prSet phldrT="[Текст]"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23 лагеря</a:t>
          </a:r>
        </a:p>
      </dgm:t>
    </dgm:pt>
    <dgm:pt modelId="{2F5E9DD5-0C66-4B1E-9955-71D91DBA3A5D}" type="parTrans" cxnId="{E7E5581A-EDE9-4262-8EA2-6CD70D22585F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EE75CC3-095B-49CE-896C-F58914AC83D5}" type="sibTrans" cxnId="{E7E5581A-EDE9-4262-8EA2-6CD70D22585F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64BA41E6-DD42-479E-A5FA-55717B445657}">
      <dgm:prSet phldrT="[Текст]"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Возраст детей </a:t>
          </a:r>
        </a:p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от 6,5 до 17 лет</a:t>
          </a:r>
        </a:p>
      </dgm:t>
    </dgm:pt>
    <dgm:pt modelId="{D7A7A8F3-0DB2-48CF-AF55-2DFEE55F2B95}" type="parTrans" cxnId="{D911EEE4-1B2B-41E0-AF71-E06D58E7D4A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AE6E923-41AE-4164-BF91-C21C041062C9}" type="sibTrans" cxnId="{D911EEE4-1B2B-41E0-AF71-E06D58E7D4A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0BCA56D1-49B6-42D6-B807-F21BAAE18267}">
      <dgm:prSet phldrT="[Текст]" custT="1"/>
      <dgm:spPr/>
      <dgm:t>
        <a:bodyPr/>
        <a:lstStyle/>
        <a:p>
          <a:r>
            <a: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Лагеря труда и отдыха</a:t>
          </a:r>
        </a:p>
      </dgm:t>
    </dgm:pt>
    <dgm:pt modelId="{3E1FA830-565A-4C82-811D-B11C3EFB9FD3}" type="parTrans" cxnId="{1A6B6995-27FB-48D3-BAF0-810BA9BBA00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C63261B0-1573-4B7C-A904-57EBDC56AE6F}" type="sibTrans" cxnId="{1A6B6995-27FB-48D3-BAF0-810BA9BBA00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08D2F896-D395-4D6E-8E13-F2A2E8309254}">
      <dgm:prSet phldrT="[Текст]"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12 лагерей</a:t>
          </a:r>
        </a:p>
      </dgm:t>
    </dgm:pt>
    <dgm:pt modelId="{C1EEF6D6-1B2F-4E53-908F-F4A9A4D79B4A}" type="parTrans" cxnId="{2AE20CFA-8DD6-4BCA-89E3-A43E1CD8074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24E3FAEB-72C0-440E-A705-EBC01A4514CC}" type="sibTrans" cxnId="{2AE20CFA-8DD6-4BCA-89E3-A43E1CD8074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3528CE0-ECF9-4E68-BD1E-E7F183EEF2CF}">
      <dgm:prSet phldrT="[Текст]"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Возраст детей </a:t>
          </a:r>
        </a:p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от 14 до 17 лет</a:t>
          </a:r>
        </a:p>
      </dgm:t>
    </dgm:pt>
    <dgm:pt modelId="{315CF51C-4C98-4FEC-A034-FD95A577B229}" type="parTrans" cxnId="{D5825B69-B4A4-42D1-BCED-335EAFC15F70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6EF6C84-5D86-4D33-AB4E-3FCF52125A04}" type="sibTrans" cxnId="{D5825B69-B4A4-42D1-BCED-335EAFC15F70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3D1D9F7-2DB8-4DC9-8A06-7DB9874067F4}">
      <dgm:prSet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– 1032 детей</a:t>
          </a:r>
        </a:p>
      </dgm:t>
    </dgm:pt>
    <dgm:pt modelId="{D69F36C8-BB46-4348-851A-8FF3385E64DD}" type="parTrans" cxnId="{0CF9A9D6-7179-4184-91C0-DA656AB39017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690F853-6EA5-4FC4-A2F9-7BC2A6FDB69B}" type="sibTrans" cxnId="{0CF9A9D6-7179-4184-91C0-DA656AB39017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7259BE74-D1C4-400C-AA8B-234D3F86289E}">
      <dgm:prSet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– 203 детей</a:t>
          </a:r>
        </a:p>
      </dgm:t>
    </dgm:pt>
    <dgm:pt modelId="{338A3604-5C63-452D-9342-1F9E809B7D0A}" type="parTrans" cxnId="{B2316717-5F08-4D5D-82A3-E4039AF0D63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7E668AE0-61F4-4650-AC60-A981DBEBF014}" type="sibTrans" cxnId="{B2316717-5F08-4D5D-82A3-E4039AF0D63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8BA9EE24-85BD-41E6-93AA-F1D9A30AE473}" type="pres">
      <dgm:prSet presAssocID="{01670B8B-5D34-49E8-A685-A76ACB8EAA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1581135-0935-4527-B821-28286AC5C689}" type="pres">
      <dgm:prSet presAssocID="{874BC930-042B-4FB4-9E01-A0084EAB8FEC}" presName="root" presStyleCnt="0"/>
      <dgm:spPr/>
    </dgm:pt>
    <dgm:pt modelId="{61A07387-4683-43B5-BC0F-A32EDC28CC75}" type="pres">
      <dgm:prSet presAssocID="{874BC930-042B-4FB4-9E01-A0084EAB8FEC}" presName="rootComposite" presStyleCnt="0"/>
      <dgm:spPr/>
    </dgm:pt>
    <dgm:pt modelId="{72B213BA-BE7F-4D88-BD6F-106483A0EBE2}" type="pres">
      <dgm:prSet presAssocID="{874BC930-042B-4FB4-9E01-A0084EAB8FEC}" presName="rootText" presStyleLbl="node1" presStyleIdx="0" presStyleCnt="2" custScaleX="126276"/>
      <dgm:spPr/>
      <dgm:t>
        <a:bodyPr/>
        <a:lstStyle/>
        <a:p>
          <a:endParaRPr lang="ru-RU"/>
        </a:p>
      </dgm:t>
    </dgm:pt>
    <dgm:pt modelId="{CA97DADB-E85E-4E4C-BDDA-C72BDC1363A8}" type="pres">
      <dgm:prSet presAssocID="{874BC930-042B-4FB4-9E01-A0084EAB8FEC}" presName="rootConnector" presStyleLbl="node1" presStyleIdx="0" presStyleCnt="2"/>
      <dgm:spPr/>
      <dgm:t>
        <a:bodyPr/>
        <a:lstStyle/>
        <a:p>
          <a:endParaRPr lang="ru-RU"/>
        </a:p>
      </dgm:t>
    </dgm:pt>
    <dgm:pt modelId="{9B6FBB41-37FB-423D-BB28-3882E8D1F686}" type="pres">
      <dgm:prSet presAssocID="{874BC930-042B-4FB4-9E01-A0084EAB8FEC}" presName="childShape" presStyleCnt="0"/>
      <dgm:spPr/>
    </dgm:pt>
    <dgm:pt modelId="{4365F869-8866-42CA-B9CF-AFBAA597BC24}" type="pres">
      <dgm:prSet presAssocID="{2F5E9DD5-0C66-4B1E-9955-71D91DBA3A5D}" presName="Name13" presStyleLbl="parChTrans1D2" presStyleIdx="0" presStyleCnt="6"/>
      <dgm:spPr/>
      <dgm:t>
        <a:bodyPr/>
        <a:lstStyle/>
        <a:p>
          <a:endParaRPr lang="ru-RU"/>
        </a:p>
      </dgm:t>
    </dgm:pt>
    <dgm:pt modelId="{5B18142A-D38F-4864-A7DC-6D45A072FBBF}" type="pres">
      <dgm:prSet presAssocID="{C8996594-D26A-4345-8C88-36216E1A4FDC}" presName="childText" presStyleLbl="bgAcc1" presStyleIdx="0" presStyleCnt="6" custScaleY="46973" custLinFactNeighborY="-21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E9914-83A8-45FE-BEAB-29A59439957C}" type="pres">
      <dgm:prSet presAssocID="{D7A7A8F3-0DB2-48CF-AF55-2DFEE55F2B95}" presName="Name13" presStyleLbl="parChTrans1D2" presStyleIdx="1" presStyleCnt="6"/>
      <dgm:spPr/>
      <dgm:t>
        <a:bodyPr/>
        <a:lstStyle/>
        <a:p>
          <a:endParaRPr lang="ru-RU"/>
        </a:p>
      </dgm:t>
    </dgm:pt>
    <dgm:pt modelId="{32C8D0A1-664B-4F4E-8BEE-0DABC67428FA}" type="pres">
      <dgm:prSet presAssocID="{64BA41E6-DD42-479E-A5FA-55717B445657}" presName="childText" presStyleLbl="bgAcc1" presStyleIdx="1" presStyleCnt="6" custScaleY="47109" custLinFactNeighborY="-37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6B8C2-DD1F-4C13-B886-F0816E122D58}" type="pres">
      <dgm:prSet presAssocID="{D69F36C8-BB46-4348-851A-8FF3385E64DD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B32A4BB-A0CB-4B42-8B88-2005F626DBD3}" type="pres">
      <dgm:prSet presAssocID="{53D1D9F7-2DB8-4DC9-8A06-7DB9874067F4}" presName="childText" presStyleLbl="bgAcc1" presStyleIdx="2" presStyleCnt="6" custScaleY="43839" custLinFactNeighborY="-47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5DA0A-EF1F-4E2A-9860-534F5279A066}" type="pres">
      <dgm:prSet presAssocID="{0BCA56D1-49B6-42D6-B807-F21BAAE18267}" presName="root" presStyleCnt="0"/>
      <dgm:spPr/>
    </dgm:pt>
    <dgm:pt modelId="{C61E66EE-BED2-4C30-BE78-3B45D35D6C5C}" type="pres">
      <dgm:prSet presAssocID="{0BCA56D1-49B6-42D6-B807-F21BAAE18267}" presName="rootComposite" presStyleCnt="0"/>
      <dgm:spPr/>
    </dgm:pt>
    <dgm:pt modelId="{468B9FA2-1CA5-4F5A-AA0C-323A39D46088}" type="pres">
      <dgm:prSet presAssocID="{0BCA56D1-49B6-42D6-B807-F21BAAE18267}" presName="rootText" presStyleLbl="node1" presStyleIdx="1" presStyleCnt="2" custScaleX="126153"/>
      <dgm:spPr/>
      <dgm:t>
        <a:bodyPr/>
        <a:lstStyle/>
        <a:p>
          <a:endParaRPr lang="ru-RU"/>
        </a:p>
      </dgm:t>
    </dgm:pt>
    <dgm:pt modelId="{A8061AD0-5D31-4D17-9935-587CD75972C8}" type="pres">
      <dgm:prSet presAssocID="{0BCA56D1-49B6-42D6-B807-F21BAAE18267}" presName="rootConnector" presStyleLbl="node1" presStyleIdx="1" presStyleCnt="2"/>
      <dgm:spPr/>
      <dgm:t>
        <a:bodyPr/>
        <a:lstStyle/>
        <a:p>
          <a:endParaRPr lang="ru-RU"/>
        </a:p>
      </dgm:t>
    </dgm:pt>
    <dgm:pt modelId="{41FD4F65-9F45-42C8-9D4A-5318E4630782}" type="pres">
      <dgm:prSet presAssocID="{0BCA56D1-49B6-42D6-B807-F21BAAE18267}" presName="childShape" presStyleCnt="0"/>
      <dgm:spPr/>
    </dgm:pt>
    <dgm:pt modelId="{238E202F-9347-40C5-BA3A-F670555A3FAD}" type="pres">
      <dgm:prSet presAssocID="{C1EEF6D6-1B2F-4E53-908F-F4A9A4D79B4A}" presName="Name13" presStyleLbl="parChTrans1D2" presStyleIdx="3" presStyleCnt="6"/>
      <dgm:spPr/>
      <dgm:t>
        <a:bodyPr/>
        <a:lstStyle/>
        <a:p>
          <a:endParaRPr lang="ru-RU"/>
        </a:p>
      </dgm:t>
    </dgm:pt>
    <dgm:pt modelId="{1083D1FC-5B78-4C0E-BD57-A241D14CB9B8}" type="pres">
      <dgm:prSet presAssocID="{08D2F896-D395-4D6E-8E13-F2A2E8309254}" presName="childText" presStyleLbl="bgAcc1" presStyleIdx="3" presStyleCnt="6" custScaleY="44919" custLinFactNeighborX="-538" custLinFactNeighborY="-19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9DB393-1948-4259-A819-BC71B3F7EAC2}" type="pres">
      <dgm:prSet presAssocID="{315CF51C-4C98-4FEC-A034-FD95A577B229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BA48D86-D798-4CE9-B496-52A7FAE72A49}" type="pres">
      <dgm:prSet presAssocID="{93528CE0-ECF9-4E68-BD1E-E7F183EEF2CF}" presName="childText" presStyleLbl="bgAcc1" presStyleIdx="4" presStyleCnt="6" custScaleY="47442" custLinFactNeighborX="538" custLinFactNeighborY="-35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1299E-AECE-4314-A976-DF72784AF861}" type="pres">
      <dgm:prSet presAssocID="{338A3604-5C63-452D-9342-1F9E809B7D0A}" presName="Name13" presStyleLbl="parChTrans1D2" presStyleIdx="5" presStyleCnt="6"/>
      <dgm:spPr/>
      <dgm:t>
        <a:bodyPr/>
        <a:lstStyle/>
        <a:p>
          <a:endParaRPr lang="ru-RU"/>
        </a:p>
      </dgm:t>
    </dgm:pt>
    <dgm:pt modelId="{D3FBE5C2-EBFA-464A-AEC5-AE3488D2FCC7}" type="pres">
      <dgm:prSet presAssocID="{7259BE74-D1C4-400C-AA8B-234D3F86289E}" presName="childText" presStyleLbl="bgAcc1" presStyleIdx="5" presStyleCnt="6" custScaleY="51733" custLinFactNeighborX="538" custLinFactNeighborY="-49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E5581A-EDE9-4262-8EA2-6CD70D22585F}" srcId="{874BC930-042B-4FB4-9E01-A0084EAB8FEC}" destId="{C8996594-D26A-4345-8C88-36216E1A4FDC}" srcOrd="0" destOrd="0" parTransId="{2F5E9DD5-0C66-4B1E-9955-71D91DBA3A5D}" sibTransId="{4EE75CC3-095B-49CE-896C-F58914AC83D5}"/>
    <dgm:cxn modelId="{8967C0B2-5178-406E-9082-21B667F0878C}" type="presOf" srcId="{874BC930-042B-4FB4-9E01-A0084EAB8FEC}" destId="{72B213BA-BE7F-4D88-BD6F-106483A0EBE2}" srcOrd="0" destOrd="0" presId="urn:microsoft.com/office/officeart/2005/8/layout/hierarchy3"/>
    <dgm:cxn modelId="{E79B069B-2167-4A0B-B36C-C629C0E6C9E9}" type="presOf" srcId="{08D2F896-D395-4D6E-8E13-F2A2E8309254}" destId="{1083D1FC-5B78-4C0E-BD57-A241D14CB9B8}" srcOrd="0" destOrd="0" presId="urn:microsoft.com/office/officeart/2005/8/layout/hierarchy3"/>
    <dgm:cxn modelId="{D5825B69-B4A4-42D1-BCED-335EAFC15F70}" srcId="{0BCA56D1-49B6-42D6-B807-F21BAAE18267}" destId="{93528CE0-ECF9-4E68-BD1E-E7F183EEF2CF}" srcOrd="1" destOrd="0" parTransId="{315CF51C-4C98-4FEC-A034-FD95A577B229}" sibTransId="{B6EF6C84-5D86-4D33-AB4E-3FCF52125A04}"/>
    <dgm:cxn modelId="{7A415B29-AA85-4F78-B689-99E054A32F0E}" type="presOf" srcId="{D7A7A8F3-0DB2-48CF-AF55-2DFEE55F2B95}" destId="{F08E9914-83A8-45FE-BEAB-29A59439957C}" srcOrd="0" destOrd="0" presId="urn:microsoft.com/office/officeart/2005/8/layout/hierarchy3"/>
    <dgm:cxn modelId="{71D60344-57F1-48D6-9F78-3320D2E2FDFA}" type="presOf" srcId="{7259BE74-D1C4-400C-AA8B-234D3F86289E}" destId="{D3FBE5C2-EBFA-464A-AEC5-AE3488D2FCC7}" srcOrd="0" destOrd="0" presId="urn:microsoft.com/office/officeart/2005/8/layout/hierarchy3"/>
    <dgm:cxn modelId="{B2316717-5F08-4D5D-82A3-E4039AF0D63A}" srcId="{0BCA56D1-49B6-42D6-B807-F21BAAE18267}" destId="{7259BE74-D1C4-400C-AA8B-234D3F86289E}" srcOrd="2" destOrd="0" parTransId="{338A3604-5C63-452D-9342-1F9E809B7D0A}" sibTransId="{7E668AE0-61F4-4650-AC60-A981DBEBF014}"/>
    <dgm:cxn modelId="{2485B33A-733F-43F7-9ED5-95D4DF26E94D}" type="presOf" srcId="{53D1D9F7-2DB8-4DC9-8A06-7DB9874067F4}" destId="{9B32A4BB-A0CB-4B42-8B88-2005F626DBD3}" srcOrd="0" destOrd="0" presId="urn:microsoft.com/office/officeart/2005/8/layout/hierarchy3"/>
    <dgm:cxn modelId="{6FCAF605-FB89-456B-AEAF-BA07232BB647}" type="presOf" srcId="{0BCA56D1-49B6-42D6-B807-F21BAAE18267}" destId="{468B9FA2-1CA5-4F5A-AA0C-323A39D46088}" srcOrd="0" destOrd="0" presId="urn:microsoft.com/office/officeart/2005/8/layout/hierarchy3"/>
    <dgm:cxn modelId="{D911EEE4-1B2B-41E0-AF71-E06D58E7D4A8}" srcId="{874BC930-042B-4FB4-9E01-A0084EAB8FEC}" destId="{64BA41E6-DD42-479E-A5FA-55717B445657}" srcOrd="1" destOrd="0" parTransId="{D7A7A8F3-0DB2-48CF-AF55-2DFEE55F2B95}" sibTransId="{5AE6E923-41AE-4164-BF91-C21C041062C9}"/>
    <dgm:cxn modelId="{C02E08C1-85FE-4E0A-8E76-709A054F71AB}" type="presOf" srcId="{2F5E9DD5-0C66-4B1E-9955-71D91DBA3A5D}" destId="{4365F869-8866-42CA-B9CF-AFBAA597BC24}" srcOrd="0" destOrd="0" presId="urn:microsoft.com/office/officeart/2005/8/layout/hierarchy3"/>
    <dgm:cxn modelId="{73361E03-E666-4745-A740-3CD3968BE5A8}" type="presOf" srcId="{315CF51C-4C98-4FEC-A034-FD95A577B229}" destId="{6B9DB393-1948-4259-A819-BC71B3F7EAC2}" srcOrd="0" destOrd="0" presId="urn:microsoft.com/office/officeart/2005/8/layout/hierarchy3"/>
    <dgm:cxn modelId="{1A6B6995-27FB-48D3-BAF0-810BA9BBA005}" srcId="{01670B8B-5D34-49E8-A685-A76ACB8EAA94}" destId="{0BCA56D1-49B6-42D6-B807-F21BAAE18267}" srcOrd="1" destOrd="0" parTransId="{3E1FA830-565A-4C82-811D-B11C3EFB9FD3}" sibTransId="{C63261B0-1573-4B7C-A904-57EBDC56AE6F}"/>
    <dgm:cxn modelId="{CE2DBE9E-9050-4E23-AB8E-105DAADE0252}" type="presOf" srcId="{C1EEF6D6-1B2F-4E53-908F-F4A9A4D79B4A}" destId="{238E202F-9347-40C5-BA3A-F670555A3FAD}" srcOrd="0" destOrd="0" presId="urn:microsoft.com/office/officeart/2005/8/layout/hierarchy3"/>
    <dgm:cxn modelId="{AC58923E-38CA-4D36-BCE5-7DEFF40FF03F}" type="presOf" srcId="{874BC930-042B-4FB4-9E01-A0084EAB8FEC}" destId="{CA97DADB-E85E-4E4C-BDDA-C72BDC1363A8}" srcOrd="1" destOrd="0" presId="urn:microsoft.com/office/officeart/2005/8/layout/hierarchy3"/>
    <dgm:cxn modelId="{2AE20CFA-8DD6-4BCA-89E3-A43E1CD80746}" srcId="{0BCA56D1-49B6-42D6-B807-F21BAAE18267}" destId="{08D2F896-D395-4D6E-8E13-F2A2E8309254}" srcOrd="0" destOrd="0" parTransId="{C1EEF6D6-1B2F-4E53-908F-F4A9A4D79B4A}" sibTransId="{24E3FAEB-72C0-440E-A705-EBC01A4514CC}"/>
    <dgm:cxn modelId="{8A96C55C-6E46-4BEC-BEE5-D6F71B09F581}" type="presOf" srcId="{C8996594-D26A-4345-8C88-36216E1A4FDC}" destId="{5B18142A-D38F-4864-A7DC-6D45A072FBBF}" srcOrd="0" destOrd="0" presId="urn:microsoft.com/office/officeart/2005/8/layout/hierarchy3"/>
    <dgm:cxn modelId="{0CF9A9D6-7179-4184-91C0-DA656AB39017}" srcId="{874BC930-042B-4FB4-9E01-A0084EAB8FEC}" destId="{53D1D9F7-2DB8-4DC9-8A06-7DB9874067F4}" srcOrd="2" destOrd="0" parTransId="{D69F36C8-BB46-4348-851A-8FF3385E64DD}" sibTransId="{B690F853-6EA5-4FC4-A2F9-7BC2A6FDB69B}"/>
    <dgm:cxn modelId="{2E57539E-078D-4325-B5F8-6F4F9E0CA846}" type="presOf" srcId="{338A3604-5C63-452D-9342-1F9E809B7D0A}" destId="{6E91299E-AECE-4314-A976-DF72784AF861}" srcOrd="0" destOrd="0" presId="urn:microsoft.com/office/officeart/2005/8/layout/hierarchy3"/>
    <dgm:cxn modelId="{CA859425-0265-48AC-B09D-2622728EE557}" type="presOf" srcId="{64BA41E6-DD42-479E-A5FA-55717B445657}" destId="{32C8D0A1-664B-4F4E-8BEE-0DABC67428FA}" srcOrd="0" destOrd="0" presId="urn:microsoft.com/office/officeart/2005/8/layout/hierarchy3"/>
    <dgm:cxn modelId="{C33AB63E-408A-46D1-BC92-958D3B04798E}" type="presOf" srcId="{93528CE0-ECF9-4E68-BD1E-E7F183EEF2CF}" destId="{5BA48D86-D798-4CE9-B496-52A7FAE72A49}" srcOrd="0" destOrd="0" presId="urn:microsoft.com/office/officeart/2005/8/layout/hierarchy3"/>
    <dgm:cxn modelId="{A95D9384-6A31-4CB9-BD04-85FC11DB3FC6}" type="presOf" srcId="{0BCA56D1-49B6-42D6-B807-F21BAAE18267}" destId="{A8061AD0-5D31-4D17-9935-587CD75972C8}" srcOrd="1" destOrd="0" presId="urn:microsoft.com/office/officeart/2005/8/layout/hierarchy3"/>
    <dgm:cxn modelId="{A619C2C2-1C14-46E4-900B-4EF46FF7AAFB}" type="presOf" srcId="{D69F36C8-BB46-4348-851A-8FF3385E64DD}" destId="{6346B8C2-DD1F-4C13-B886-F0816E122D58}" srcOrd="0" destOrd="0" presId="urn:microsoft.com/office/officeart/2005/8/layout/hierarchy3"/>
    <dgm:cxn modelId="{B691953F-8632-426E-912D-CA81C6250FF5}" srcId="{01670B8B-5D34-49E8-A685-A76ACB8EAA94}" destId="{874BC930-042B-4FB4-9E01-A0084EAB8FEC}" srcOrd="0" destOrd="0" parTransId="{5DF75DAB-4CED-4359-8F75-BE64B1E564AD}" sibTransId="{B106353C-B85B-4586-B23D-6BAEC485DFFA}"/>
    <dgm:cxn modelId="{998AEE00-3BC2-4A8D-9C33-E2A73C74F290}" type="presOf" srcId="{01670B8B-5D34-49E8-A685-A76ACB8EAA94}" destId="{8BA9EE24-85BD-41E6-93AA-F1D9A30AE473}" srcOrd="0" destOrd="0" presId="urn:microsoft.com/office/officeart/2005/8/layout/hierarchy3"/>
    <dgm:cxn modelId="{6D058C2F-171F-43ED-B0CD-2738E2CD4E30}" type="presParOf" srcId="{8BA9EE24-85BD-41E6-93AA-F1D9A30AE473}" destId="{11581135-0935-4527-B821-28286AC5C689}" srcOrd="0" destOrd="0" presId="urn:microsoft.com/office/officeart/2005/8/layout/hierarchy3"/>
    <dgm:cxn modelId="{0925BD64-562E-4D9C-BC23-22E02D6D6740}" type="presParOf" srcId="{11581135-0935-4527-B821-28286AC5C689}" destId="{61A07387-4683-43B5-BC0F-A32EDC28CC75}" srcOrd="0" destOrd="0" presId="urn:microsoft.com/office/officeart/2005/8/layout/hierarchy3"/>
    <dgm:cxn modelId="{1978D00D-1DBB-4CFE-B783-1080B5A424F3}" type="presParOf" srcId="{61A07387-4683-43B5-BC0F-A32EDC28CC75}" destId="{72B213BA-BE7F-4D88-BD6F-106483A0EBE2}" srcOrd="0" destOrd="0" presId="urn:microsoft.com/office/officeart/2005/8/layout/hierarchy3"/>
    <dgm:cxn modelId="{392B123C-7C82-4DC1-95B6-544F2BBFD04A}" type="presParOf" srcId="{61A07387-4683-43B5-BC0F-A32EDC28CC75}" destId="{CA97DADB-E85E-4E4C-BDDA-C72BDC1363A8}" srcOrd="1" destOrd="0" presId="urn:microsoft.com/office/officeart/2005/8/layout/hierarchy3"/>
    <dgm:cxn modelId="{0858E690-11F5-4C56-B802-31FEF230710B}" type="presParOf" srcId="{11581135-0935-4527-B821-28286AC5C689}" destId="{9B6FBB41-37FB-423D-BB28-3882E8D1F686}" srcOrd="1" destOrd="0" presId="urn:microsoft.com/office/officeart/2005/8/layout/hierarchy3"/>
    <dgm:cxn modelId="{422399E5-6FAD-4E82-BB39-7D97A9C5EEDB}" type="presParOf" srcId="{9B6FBB41-37FB-423D-BB28-3882E8D1F686}" destId="{4365F869-8866-42CA-B9CF-AFBAA597BC24}" srcOrd="0" destOrd="0" presId="urn:microsoft.com/office/officeart/2005/8/layout/hierarchy3"/>
    <dgm:cxn modelId="{B357E30F-9A1C-405B-94DF-A74669C654B9}" type="presParOf" srcId="{9B6FBB41-37FB-423D-BB28-3882E8D1F686}" destId="{5B18142A-D38F-4864-A7DC-6D45A072FBBF}" srcOrd="1" destOrd="0" presId="urn:microsoft.com/office/officeart/2005/8/layout/hierarchy3"/>
    <dgm:cxn modelId="{B23AB7C5-9065-4700-9571-2473F70DD48A}" type="presParOf" srcId="{9B6FBB41-37FB-423D-BB28-3882E8D1F686}" destId="{F08E9914-83A8-45FE-BEAB-29A59439957C}" srcOrd="2" destOrd="0" presId="urn:microsoft.com/office/officeart/2005/8/layout/hierarchy3"/>
    <dgm:cxn modelId="{B6F3E8BB-7A96-46DB-ACF6-239827F89339}" type="presParOf" srcId="{9B6FBB41-37FB-423D-BB28-3882E8D1F686}" destId="{32C8D0A1-664B-4F4E-8BEE-0DABC67428FA}" srcOrd="3" destOrd="0" presId="urn:microsoft.com/office/officeart/2005/8/layout/hierarchy3"/>
    <dgm:cxn modelId="{0B0EC569-BB75-4D12-9586-CE0B25477486}" type="presParOf" srcId="{9B6FBB41-37FB-423D-BB28-3882E8D1F686}" destId="{6346B8C2-DD1F-4C13-B886-F0816E122D58}" srcOrd="4" destOrd="0" presId="urn:microsoft.com/office/officeart/2005/8/layout/hierarchy3"/>
    <dgm:cxn modelId="{3E1DBDF5-3E18-4ABA-8A00-368BED1420B1}" type="presParOf" srcId="{9B6FBB41-37FB-423D-BB28-3882E8D1F686}" destId="{9B32A4BB-A0CB-4B42-8B88-2005F626DBD3}" srcOrd="5" destOrd="0" presId="urn:microsoft.com/office/officeart/2005/8/layout/hierarchy3"/>
    <dgm:cxn modelId="{B202DE56-6F15-4231-B0DD-F50C1B68A0FF}" type="presParOf" srcId="{8BA9EE24-85BD-41E6-93AA-F1D9A30AE473}" destId="{47D5DA0A-EF1F-4E2A-9860-534F5279A066}" srcOrd="1" destOrd="0" presId="urn:microsoft.com/office/officeart/2005/8/layout/hierarchy3"/>
    <dgm:cxn modelId="{C37BFB8E-BF81-4AA3-8471-898FABD9A1F9}" type="presParOf" srcId="{47D5DA0A-EF1F-4E2A-9860-534F5279A066}" destId="{C61E66EE-BED2-4C30-BE78-3B45D35D6C5C}" srcOrd="0" destOrd="0" presId="urn:microsoft.com/office/officeart/2005/8/layout/hierarchy3"/>
    <dgm:cxn modelId="{8F6AFDBC-5333-451E-8909-3DB5D65831A4}" type="presParOf" srcId="{C61E66EE-BED2-4C30-BE78-3B45D35D6C5C}" destId="{468B9FA2-1CA5-4F5A-AA0C-323A39D46088}" srcOrd="0" destOrd="0" presId="urn:microsoft.com/office/officeart/2005/8/layout/hierarchy3"/>
    <dgm:cxn modelId="{C8396E64-9888-488D-8353-66D52ED6E074}" type="presParOf" srcId="{C61E66EE-BED2-4C30-BE78-3B45D35D6C5C}" destId="{A8061AD0-5D31-4D17-9935-587CD75972C8}" srcOrd="1" destOrd="0" presId="urn:microsoft.com/office/officeart/2005/8/layout/hierarchy3"/>
    <dgm:cxn modelId="{7AE36D45-EB78-45D8-B2ED-5B87BE2DBCEF}" type="presParOf" srcId="{47D5DA0A-EF1F-4E2A-9860-534F5279A066}" destId="{41FD4F65-9F45-42C8-9D4A-5318E4630782}" srcOrd="1" destOrd="0" presId="urn:microsoft.com/office/officeart/2005/8/layout/hierarchy3"/>
    <dgm:cxn modelId="{1B37361C-8124-4CB7-8E86-FC60C0A8AFAA}" type="presParOf" srcId="{41FD4F65-9F45-42C8-9D4A-5318E4630782}" destId="{238E202F-9347-40C5-BA3A-F670555A3FAD}" srcOrd="0" destOrd="0" presId="urn:microsoft.com/office/officeart/2005/8/layout/hierarchy3"/>
    <dgm:cxn modelId="{7D9686C2-8F79-4C1C-A9C7-63834DF9DC92}" type="presParOf" srcId="{41FD4F65-9F45-42C8-9D4A-5318E4630782}" destId="{1083D1FC-5B78-4C0E-BD57-A241D14CB9B8}" srcOrd="1" destOrd="0" presId="urn:microsoft.com/office/officeart/2005/8/layout/hierarchy3"/>
    <dgm:cxn modelId="{79F7E564-AFE0-4AEF-8FF6-FEBA52F18626}" type="presParOf" srcId="{41FD4F65-9F45-42C8-9D4A-5318E4630782}" destId="{6B9DB393-1948-4259-A819-BC71B3F7EAC2}" srcOrd="2" destOrd="0" presId="urn:microsoft.com/office/officeart/2005/8/layout/hierarchy3"/>
    <dgm:cxn modelId="{7247EE0E-9D29-4C18-AD5E-441B4DCDDC51}" type="presParOf" srcId="{41FD4F65-9F45-42C8-9D4A-5318E4630782}" destId="{5BA48D86-D798-4CE9-B496-52A7FAE72A49}" srcOrd="3" destOrd="0" presId="urn:microsoft.com/office/officeart/2005/8/layout/hierarchy3"/>
    <dgm:cxn modelId="{739EBA69-2C00-44D2-94E7-9C4228FD7D35}" type="presParOf" srcId="{41FD4F65-9F45-42C8-9D4A-5318E4630782}" destId="{6E91299E-AECE-4314-A976-DF72784AF861}" srcOrd="4" destOrd="0" presId="urn:microsoft.com/office/officeart/2005/8/layout/hierarchy3"/>
    <dgm:cxn modelId="{9BB88716-D76D-450B-9ACB-0FA456A0614B}" type="presParOf" srcId="{41FD4F65-9F45-42C8-9D4A-5318E4630782}" destId="{D3FBE5C2-EBFA-464A-AEC5-AE3488D2FCC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325B6A-1275-47F5-A2C2-B3D8F3A0C53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EAE5AE-A354-45C9-A7FA-F1700A71ADA4}">
      <dgm:prSet phldrT="[Текст]" custT="1"/>
      <dgm:spPr/>
      <dgm:t>
        <a:bodyPr/>
        <a:lstStyle/>
        <a:p>
          <a:r>
            <a:rPr lang="ru-RU" sz="16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Прогулочные группы</a:t>
          </a:r>
        </a:p>
      </dgm:t>
    </dgm:pt>
    <dgm:pt modelId="{79F8E732-E3CC-4B6F-A4E9-6E8956E5AAD5}" type="parTrans" cxnId="{5826C2A2-003C-438F-8583-20049AB23B9D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F7152BB-A919-4645-9267-E607713CE69C}" type="sibTrans" cxnId="{5826C2A2-003C-438F-8583-20049AB23B9D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99E825A-71C5-40EB-9C72-982552DDA541}">
      <dgm:prSet phldrT="[Текст]" custT="1"/>
      <dgm:spPr/>
      <dgm:t>
        <a:bodyPr/>
        <a:lstStyle/>
        <a:p>
          <a:r>
            <a:rPr lang="ru-RU" sz="160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Однодневные походы</a:t>
          </a:r>
          <a:endParaRPr lang="ru-RU" sz="1600" dirty="0"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05BF8F3-E664-45B0-9C6D-2F48F0221EB2}" type="parTrans" cxnId="{8DEA5821-3654-4235-850D-AAC840EBF850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7F3CF66-C9FA-4578-B870-D7BE3BEEA5A8}" type="sibTrans" cxnId="{8DEA5821-3654-4235-850D-AAC840EBF850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EDDDF6D3-3F2E-4345-8A57-BA687F28CA59}">
      <dgm:prSet custT="1"/>
      <dgm:spPr/>
      <dgm:t>
        <a:bodyPr/>
        <a:lstStyle/>
        <a:p>
          <a:r>
            <a:rPr lang="ru-RU" sz="16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Экскурсии</a:t>
          </a:r>
        </a:p>
      </dgm:t>
    </dgm:pt>
    <dgm:pt modelId="{47D21F12-8E16-4C66-902E-4883253A13E8}" type="parTrans" cxnId="{333E922D-4CA9-4CA5-9310-B80F3D049787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283B9EE9-5988-4D2F-870A-0F8C3D1EC985}" type="sibTrans" cxnId="{333E922D-4CA9-4CA5-9310-B80F3D049787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1792DCFB-9B45-4F82-85E6-717A0EBDE4D8}">
      <dgm:prSet custT="1"/>
      <dgm:spPr/>
      <dgm:t>
        <a:bodyPr/>
        <a:lstStyle/>
        <a:p>
          <a:r>
            <a:rPr lang="ru-RU" sz="160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Профильные отряды экологической, спортивной, историко-краеведческой, игровой, педагогической и волонтерской направленностей</a:t>
          </a:r>
          <a:endParaRPr lang="ru-RU" sz="1600" dirty="0"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C88A0933-A14C-4E8C-AEC8-5273C7A51A0C}" type="parTrans" cxnId="{C5458859-5CCA-479F-A6A4-897629F2C941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17001B71-674E-43F2-977A-76E283541752}" type="sibTrans" cxnId="{C5458859-5CCA-479F-A6A4-897629F2C941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A07AD43-5099-4B5D-9281-F4E2702F4E13}">
      <dgm:prSet custT="1"/>
      <dgm:spPr/>
      <dgm:t>
        <a:bodyPr/>
        <a:lstStyle/>
        <a:p>
          <a:r>
            <a:rPr lang="ru-RU" sz="160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Велопробеги</a:t>
          </a:r>
          <a:endParaRPr lang="ru-RU" sz="1600" dirty="0"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3BAA5DA2-BDC4-465A-8A72-0EF876A46816}" type="parTrans" cxnId="{7E3041C2-C3B2-4563-BA84-181AC79480E6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EDC2E9B-0CB6-488A-88A6-86DE1BDC263F}" type="sibTrans" cxnId="{7E3041C2-C3B2-4563-BA84-181AC79480E6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F031725-7A22-44B1-8569-20C4EFAFAC13}">
      <dgm:prSet custT="1"/>
      <dgm:spPr/>
      <dgm:t>
        <a:bodyPr/>
        <a:lstStyle/>
        <a:p>
          <a:r>
            <a:rPr lang="ru-RU" sz="160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Дворовые команды</a:t>
          </a:r>
          <a:endParaRPr lang="ru-RU" sz="1600" dirty="0"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30DD314C-C749-4333-872E-9CF04FDB39FE}" type="parTrans" cxnId="{BE747E33-1D06-4F58-B515-1DC86423654A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71BACFA1-2405-4B08-B9B6-D0B366952072}" type="sibTrans" cxnId="{BE747E33-1D06-4F58-B515-1DC86423654A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83571BB1-FFC0-42AC-83BA-5353D9A6D7A0}">
      <dgm:prSet custT="1"/>
      <dgm:spPr/>
      <dgm:t>
        <a:bodyPr/>
        <a:lstStyle/>
        <a:p>
          <a:r>
            <a:rPr lang="ru-RU" sz="160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Спортивные площадки</a:t>
          </a:r>
          <a:endParaRPr lang="ru-RU" sz="1600" dirty="0"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E7ED9762-CAB3-4979-B607-1E2AB8E92997}" type="parTrans" cxnId="{B73F14AE-42A4-44C4-A8B8-399183B79673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6A95ACC0-2A95-47FE-B5C9-1C85FF58A143}" type="sibTrans" cxnId="{B73F14AE-42A4-44C4-A8B8-399183B79673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8AF3661-5103-4E39-9DBE-106023482A8F}">
      <dgm:prSet custT="1"/>
      <dgm:spPr/>
      <dgm:t>
        <a:bodyPr/>
        <a:lstStyle/>
        <a:p>
          <a:r>
            <a:rPr lang="ru-RU" sz="160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Работа кружков и секций</a:t>
          </a:r>
          <a:endParaRPr lang="ru-RU" sz="1600" dirty="0"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2EF4D393-7724-40CC-A276-43FD4EB08F5C}" type="parTrans" cxnId="{FF80388D-A6C8-4411-B02D-D002BBB3ADF2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E1A5C4BD-3E05-46AE-BE96-34E45D7E0B54}" type="sibTrans" cxnId="{FF80388D-A6C8-4411-B02D-D002BBB3ADF2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F7C44BE-C9F1-4D22-9AD5-E0EDBD6D48A0}">
      <dgm:prSet custT="1"/>
      <dgm:spPr/>
      <dgm:t>
        <a:bodyPr/>
        <a:lstStyle/>
        <a:p>
          <a:r>
            <a:rPr lang="ru-RU" sz="160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Участие в мероприятиях районного, областного, всероссийского и международного уровне</a:t>
          </a:r>
          <a:endParaRPr lang="ru-RU" sz="1600" dirty="0"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D910133-779E-4215-B6E7-DB57BFA86E03}" type="parTrans" cxnId="{20771154-1C10-4887-919E-A1CC1EFE7000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6A3F250-A940-4109-89D0-F38F54B47166}" type="sibTrans" cxnId="{20771154-1C10-4887-919E-A1CC1EFE7000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AC17C1F-7DA5-4C08-BA49-3DF82D888C21}" type="pres">
      <dgm:prSet presAssocID="{AC325B6A-1275-47F5-A2C2-B3D8F3A0C5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EAECE5-657B-4A0B-AE8E-52EE4C0A913A}" type="pres">
      <dgm:prSet presAssocID="{26EAE5AE-A354-45C9-A7FA-F1700A71ADA4}" presName="parentText" presStyleLbl="node1" presStyleIdx="0" presStyleCnt="9" custScaleY="79625" custLinFactY="-37518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8339F-D8FB-45DA-8AFC-301B9422528E}" type="pres">
      <dgm:prSet presAssocID="{BF7152BB-A919-4645-9267-E607713CE69C}" presName="spacer" presStyleCnt="0"/>
      <dgm:spPr/>
    </dgm:pt>
    <dgm:pt modelId="{8A1D2E7A-E34B-4FA3-931C-3236CE37C4EC}" type="pres">
      <dgm:prSet presAssocID="{B99E825A-71C5-40EB-9C72-982552DDA541}" presName="parentText" presStyleLbl="node1" presStyleIdx="1" presStyleCnt="9" custLinFactY="-2096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B75AD-53D6-489C-8748-69510F4F5F2B}" type="pres">
      <dgm:prSet presAssocID="{47F3CF66-C9FA-4578-B870-D7BE3BEEA5A8}" presName="spacer" presStyleCnt="0"/>
      <dgm:spPr/>
    </dgm:pt>
    <dgm:pt modelId="{EF509BDF-24C4-4043-A407-3021E126E7B9}" type="pres">
      <dgm:prSet presAssocID="{EDDDF6D3-3F2E-4345-8A57-BA687F28CA59}" presName="parentText" presStyleLbl="node1" presStyleIdx="2" presStyleCnt="9" custLinFactY="-4458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7E850-9BBB-4E0A-83BB-D2A8CF130A92}" type="pres">
      <dgm:prSet presAssocID="{283B9EE9-5988-4D2F-870A-0F8C3D1EC985}" presName="spacer" presStyleCnt="0"/>
      <dgm:spPr/>
    </dgm:pt>
    <dgm:pt modelId="{3D3BA1EC-7102-4702-8416-B3C73E55AA23}" type="pres">
      <dgm:prSet presAssocID="{1792DCFB-9B45-4F82-85E6-717A0EBDE4D8}" presName="parentText" presStyleLbl="node1" presStyleIdx="3" presStyleCnt="9" custLinFactY="-4465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2B1FE-F21D-46CC-802C-CD01F63F9283}" type="pres">
      <dgm:prSet presAssocID="{17001B71-674E-43F2-977A-76E283541752}" presName="spacer" presStyleCnt="0"/>
      <dgm:spPr/>
    </dgm:pt>
    <dgm:pt modelId="{283BAF8C-EE13-41F3-930A-525DC447F6E4}" type="pres">
      <dgm:prSet presAssocID="{5A07AD43-5099-4B5D-9281-F4E2702F4E13}" presName="parentText" presStyleLbl="node1" presStyleIdx="4" presStyleCnt="9" custLinFactY="-6664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C822F-980A-4321-AD6B-77AA36A420E0}" type="pres">
      <dgm:prSet presAssocID="{5EDC2E9B-0CB6-488A-88A6-86DE1BDC263F}" presName="spacer" presStyleCnt="0"/>
      <dgm:spPr/>
    </dgm:pt>
    <dgm:pt modelId="{82DDDD98-1C57-4DCE-9334-9B0086E1EE8B}" type="pres">
      <dgm:prSet presAssocID="{9F031725-7A22-44B1-8569-20C4EFAFAC13}" presName="parentText" presStyleLbl="node1" presStyleIdx="5" presStyleCnt="9" custLinFactY="-865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6CD81-AFA3-4D2F-BB99-ABA70FF6C356}" type="pres">
      <dgm:prSet presAssocID="{71BACFA1-2405-4B08-B9B6-D0B366952072}" presName="spacer" presStyleCnt="0"/>
      <dgm:spPr/>
    </dgm:pt>
    <dgm:pt modelId="{5C264C0E-A1BA-498E-A229-39BF7A6E67E5}" type="pres">
      <dgm:prSet presAssocID="{83571BB1-FFC0-42AC-83BA-5353D9A6D7A0}" presName="parentText" presStyleLbl="node1" presStyleIdx="6" presStyleCnt="9" custLinFactY="-4870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3ECD9-761E-46CE-BBC5-D5C28149D0BB}" type="pres">
      <dgm:prSet presAssocID="{6A95ACC0-2A95-47FE-B5C9-1C85FF58A143}" presName="spacer" presStyleCnt="0"/>
      <dgm:spPr/>
    </dgm:pt>
    <dgm:pt modelId="{63B3172A-7800-4F66-85AD-97E9158F6051}" type="pres">
      <dgm:prSet presAssocID="{58AF3661-5103-4E39-9DBE-106023482A8F}" presName="parentText" presStyleLbl="node1" presStyleIdx="7" presStyleCnt="9" custLinFactY="-7663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A6E81-BF50-4F8A-9A86-870532ABF856}" type="pres">
      <dgm:prSet presAssocID="{E1A5C4BD-3E05-46AE-BE96-34E45D7E0B54}" presName="spacer" presStyleCnt="0"/>
      <dgm:spPr/>
    </dgm:pt>
    <dgm:pt modelId="{A71EAFAC-3CAB-474E-BE3E-AEF52437CF10}" type="pres">
      <dgm:prSet presAssocID="{4F7C44BE-C9F1-4D22-9AD5-E0EDBD6D48A0}" presName="parentText" presStyleLbl="node1" presStyleIdx="8" presStyleCnt="9" custLinFactY="-4283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827F73-F78A-426B-8FDC-CEC4A04438B5}" type="presOf" srcId="{58AF3661-5103-4E39-9DBE-106023482A8F}" destId="{63B3172A-7800-4F66-85AD-97E9158F6051}" srcOrd="0" destOrd="0" presId="urn:microsoft.com/office/officeart/2005/8/layout/vList2"/>
    <dgm:cxn modelId="{FF80388D-A6C8-4411-B02D-D002BBB3ADF2}" srcId="{AC325B6A-1275-47F5-A2C2-B3D8F3A0C539}" destId="{58AF3661-5103-4E39-9DBE-106023482A8F}" srcOrd="7" destOrd="0" parTransId="{2EF4D393-7724-40CC-A276-43FD4EB08F5C}" sibTransId="{E1A5C4BD-3E05-46AE-BE96-34E45D7E0B54}"/>
    <dgm:cxn modelId="{8DEA5821-3654-4235-850D-AAC840EBF850}" srcId="{AC325B6A-1275-47F5-A2C2-B3D8F3A0C539}" destId="{B99E825A-71C5-40EB-9C72-982552DDA541}" srcOrd="1" destOrd="0" parTransId="{905BF8F3-E664-45B0-9C6D-2F48F0221EB2}" sibTransId="{47F3CF66-C9FA-4578-B870-D7BE3BEEA5A8}"/>
    <dgm:cxn modelId="{D13D6D6D-AB82-48A2-8057-180F9AFF1210}" type="presOf" srcId="{EDDDF6D3-3F2E-4345-8A57-BA687F28CA59}" destId="{EF509BDF-24C4-4043-A407-3021E126E7B9}" srcOrd="0" destOrd="0" presId="urn:microsoft.com/office/officeart/2005/8/layout/vList2"/>
    <dgm:cxn modelId="{20771154-1C10-4887-919E-A1CC1EFE7000}" srcId="{AC325B6A-1275-47F5-A2C2-B3D8F3A0C539}" destId="{4F7C44BE-C9F1-4D22-9AD5-E0EDBD6D48A0}" srcOrd="8" destOrd="0" parTransId="{BD910133-779E-4215-B6E7-DB57BFA86E03}" sibTransId="{46A3F250-A940-4109-89D0-F38F54B47166}"/>
    <dgm:cxn modelId="{7E3041C2-C3B2-4563-BA84-181AC79480E6}" srcId="{AC325B6A-1275-47F5-A2C2-B3D8F3A0C539}" destId="{5A07AD43-5099-4B5D-9281-F4E2702F4E13}" srcOrd="4" destOrd="0" parTransId="{3BAA5DA2-BDC4-465A-8A72-0EF876A46816}" sibTransId="{5EDC2E9B-0CB6-488A-88A6-86DE1BDC263F}"/>
    <dgm:cxn modelId="{C5458859-5CCA-479F-A6A4-897629F2C941}" srcId="{AC325B6A-1275-47F5-A2C2-B3D8F3A0C539}" destId="{1792DCFB-9B45-4F82-85E6-717A0EBDE4D8}" srcOrd="3" destOrd="0" parTransId="{C88A0933-A14C-4E8C-AEC8-5273C7A51A0C}" sibTransId="{17001B71-674E-43F2-977A-76E283541752}"/>
    <dgm:cxn modelId="{333E922D-4CA9-4CA5-9310-B80F3D049787}" srcId="{AC325B6A-1275-47F5-A2C2-B3D8F3A0C539}" destId="{EDDDF6D3-3F2E-4345-8A57-BA687F28CA59}" srcOrd="2" destOrd="0" parTransId="{47D21F12-8E16-4C66-902E-4883253A13E8}" sibTransId="{283B9EE9-5988-4D2F-870A-0F8C3D1EC985}"/>
    <dgm:cxn modelId="{31225B75-AEF8-4954-9D49-8CA1F6801605}" type="presOf" srcId="{9F031725-7A22-44B1-8569-20C4EFAFAC13}" destId="{82DDDD98-1C57-4DCE-9334-9B0086E1EE8B}" srcOrd="0" destOrd="0" presId="urn:microsoft.com/office/officeart/2005/8/layout/vList2"/>
    <dgm:cxn modelId="{EDE5B19A-19F3-4A3B-82AF-5FD970010BFA}" type="presOf" srcId="{26EAE5AE-A354-45C9-A7FA-F1700A71ADA4}" destId="{D3EAECE5-657B-4A0B-AE8E-52EE4C0A913A}" srcOrd="0" destOrd="0" presId="urn:microsoft.com/office/officeart/2005/8/layout/vList2"/>
    <dgm:cxn modelId="{9BBDD3F6-D693-4CFC-9BF4-218545797E0A}" type="presOf" srcId="{AC325B6A-1275-47F5-A2C2-B3D8F3A0C539}" destId="{5AC17C1F-7DA5-4C08-BA49-3DF82D888C21}" srcOrd="0" destOrd="0" presId="urn:microsoft.com/office/officeart/2005/8/layout/vList2"/>
    <dgm:cxn modelId="{A25992E6-4E6D-4F69-A5A5-0F45BCAC7E38}" type="presOf" srcId="{B99E825A-71C5-40EB-9C72-982552DDA541}" destId="{8A1D2E7A-E34B-4FA3-931C-3236CE37C4EC}" srcOrd="0" destOrd="0" presId="urn:microsoft.com/office/officeart/2005/8/layout/vList2"/>
    <dgm:cxn modelId="{B4FFA0D5-6983-4025-B06F-BD53BE5BA2B5}" type="presOf" srcId="{4F7C44BE-C9F1-4D22-9AD5-E0EDBD6D48A0}" destId="{A71EAFAC-3CAB-474E-BE3E-AEF52437CF10}" srcOrd="0" destOrd="0" presId="urn:microsoft.com/office/officeart/2005/8/layout/vList2"/>
    <dgm:cxn modelId="{BE747E33-1D06-4F58-B515-1DC86423654A}" srcId="{AC325B6A-1275-47F5-A2C2-B3D8F3A0C539}" destId="{9F031725-7A22-44B1-8569-20C4EFAFAC13}" srcOrd="5" destOrd="0" parTransId="{30DD314C-C749-4333-872E-9CF04FDB39FE}" sibTransId="{71BACFA1-2405-4B08-B9B6-D0B366952072}"/>
    <dgm:cxn modelId="{77C43587-25FC-424B-A3D2-BE2253938E6B}" type="presOf" srcId="{83571BB1-FFC0-42AC-83BA-5353D9A6D7A0}" destId="{5C264C0E-A1BA-498E-A229-39BF7A6E67E5}" srcOrd="0" destOrd="0" presId="urn:microsoft.com/office/officeart/2005/8/layout/vList2"/>
    <dgm:cxn modelId="{F47AB73B-5F82-471E-BB49-E321FC574A7F}" type="presOf" srcId="{1792DCFB-9B45-4F82-85E6-717A0EBDE4D8}" destId="{3D3BA1EC-7102-4702-8416-B3C73E55AA23}" srcOrd="0" destOrd="0" presId="urn:microsoft.com/office/officeart/2005/8/layout/vList2"/>
    <dgm:cxn modelId="{21939FCB-739F-499C-8132-E5D1169206EC}" type="presOf" srcId="{5A07AD43-5099-4B5D-9281-F4E2702F4E13}" destId="{283BAF8C-EE13-41F3-930A-525DC447F6E4}" srcOrd="0" destOrd="0" presId="urn:microsoft.com/office/officeart/2005/8/layout/vList2"/>
    <dgm:cxn modelId="{5826C2A2-003C-438F-8583-20049AB23B9D}" srcId="{AC325B6A-1275-47F5-A2C2-B3D8F3A0C539}" destId="{26EAE5AE-A354-45C9-A7FA-F1700A71ADA4}" srcOrd="0" destOrd="0" parTransId="{79F8E732-E3CC-4B6F-A4E9-6E8956E5AAD5}" sibTransId="{BF7152BB-A919-4645-9267-E607713CE69C}"/>
    <dgm:cxn modelId="{B73F14AE-42A4-44C4-A8B8-399183B79673}" srcId="{AC325B6A-1275-47F5-A2C2-B3D8F3A0C539}" destId="{83571BB1-FFC0-42AC-83BA-5353D9A6D7A0}" srcOrd="6" destOrd="0" parTransId="{E7ED9762-CAB3-4979-B607-1E2AB8E92997}" sibTransId="{6A95ACC0-2A95-47FE-B5C9-1C85FF58A143}"/>
    <dgm:cxn modelId="{8CB67E64-8DB1-4303-A800-A94524446597}" type="presParOf" srcId="{5AC17C1F-7DA5-4C08-BA49-3DF82D888C21}" destId="{D3EAECE5-657B-4A0B-AE8E-52EE4C0A913A}" srcOrd="0" destOrd="0" presId="urn:microsoft.com/office/officeart/2005/8/layout/vList2"/>
    <dgm:cxn modelId="{8EE94D87-D73A-4462-874E-BAFD6F35E2CD}" type="presParOf" srcId="{5AC17C1F-7DA5-4C08-BA49-3DF82D888C21}" destId="{D6B8339F-D8FB-45DA-8AFC-301B9422528E}" srcOrd="1" destOrd="0" presId="urn:microsoft.com/office/officeart/2005/8/layout/vList2"/>
    <dgm:cxn modelId="{63E46DEF-70D0-44E2-A48B-6E839F243AA7}" type="presParOf" srcId="{5AC17C1F-7DA5-4C08-BA49-3DF82D888C21}" destId="{8A1D2E7A-E34B-4FA3-931C-3236CE37C4EC}" srcOrd="2" destOrd="0" presId="urn:microsoft.com/office/officeart/2005/8/layout/vList2"/>
    <dgm:cxn modelId="{2D6BE810-49E3-4F49-B95A-B5EC0CA70886}" type="presParOf" srcId="{5AC17C1F-7DA5-4C08-BA49-3DF82D888C21}" destId="{168B75AD-53D6-489C-8748-69510F4F5F2B}" srcOrd="3" destOrd="0" presId="urn:microsoft.com/office/officeart/2005/8/layout/vList2"/>
    <dgm:cxn modelId="{E79E9F19-0791-4891-9027-9F2227C1CAE2}" type="presParOf" srcId="{5AC17C1F-7DA5-4C08-BA49-3DF82D888C21}" destId="{EF509BDF-24C4-4043-A407-3021E126E7B9}" srcOrd="4" destOrd="0" presId="urn:microsoft.com/office/officeart/2005/8/layout/vList2"/>
    <dgm:cxn modelId="{BB045633-2001-41B8-8D33-5972F1416CC2}" type="presParOf" srcId="{5AC17C1F-7DA5-4C08-BA49-3DF82D888C21}" destId="{36F7E850-9BBB-4E0A-83BB-D2A8CF130A92}" srcOrd="5" destOrd="0" presId="urn:microsoft.com/office/officeart/2005/8/layout/vList2"/>
    <dgm:cxn modelId="{6B66CFC6-54BE-4B00-9940-4C3516EC042E}" type="presParOf" srcId="{5AC17C1F-7DA5-4C08-BA49-3DF82D888C21}" destId="{3D3BA1EC-7102-4702-8416-B3C73E55AA23}" srcOrd="6" destOrd="0" presId="urn:microsoft.com/office/officeart/2005/8/layout/vList2"/>
    <dgm:cxn modelId="{2AF6E57C-68A8-4415-9CC6-8F2227913608}" type="presParOf" srcId="{5AC17C1F-7DA5-4C08-BA49-3DF82D888C21}" destId="{DE32B1FE-F21D-46CC-802C-CD01F63F9283}" srcOrd="7" destOrd="0" presId="urn:microsoft.com/office/officeart/2005/8/layout/vList2"/>
    <dgm:cxn modelId="{DD97EDD6-43EE-4CB7-A8DC-AAE135524C2E}" type="presParOf" srcId="{5AC17C1F-7DA5-4C08-BA49-3DF82D888C21}" destId="{283BAF8C-EE13-41F3-930A-525DC447F6E4}" srcOrd="8" destOrd="0" presId="urn:microsoft.com/office/officeart/2005/8/layout/vList2"/>
    <dgm:cxn modelId="{B555F0DC-EEE2-4D25-A6BC-2AD2D9C7F010}" type="presParOf" srcId="{5AC17C1F-7DA5-4C08-BA49-3DF82D888C21}" destId="{441C822F-980A-4321-AD6B-77AA36A420E0}" srcOrd="9" destOrd="0" presId="urn:microsoft.com/office/officeart/2005/8/layout/vList2"/>
    <dgm:cxn modelId="{693F050F-691D-4F9C-8855-8638613138A1}" type="presParOf" srcId="{5AC17C1F-7DA5-4C08-BA49-3DF82D888C21}" destId="{82DDDD98-1C57-4DCE-9334-9B0086E1EE8B}" srcOrd="10" destOrd="0" presId="urn:microsoft.com/office/officeart/2005/8/layout/vList2"/>
    <dgm:cxn modelId="{16AEEF25-5672-4642-BD61-7DC89FB86119}" type="presParOf" srcId="{5AC17C1F-7DA5-4C08-BA49-3DF82D888C21}" destId="{FDE6CD81-AFA3-4D2F-BB99-ABA70FF6C356}" srcOrd="11" destOrd="0" presId="urn:microsoft.com/office/officeart/2005/8/layout/vList2"/>
    <dgm:cxn modelId="{D77A0A70-9C5F-42C1-A721-F1EBAD911421}" type="presParOf" srcId="{5AC17C1F-7DA5-4C08-BA49-3DF82D888C21}" destId="{5C264C0E-A1BA-498E-A229-39BF7A6E67E5}" srcOrd="12" destOrd="0" presId="urn:microsoft.com/office/officeart/2005/8/layout/vList2"/>
    <dgm:cxn modelId="{A7D7320C-F098-46B9-A6F6-FF7AD6E62FD4}" type="presParOf" srcId="{5AC17C1F-7DA5-4C08-BA49-3DF82D888C21}" destId="{D873ECD9-761E-46CE-BBC5-D5C28149D0BB}" srcOrd="13" destOrd="0" presId="urn:microsoft.com/office/officeart/2005/8/layout/vList2"/>
    <dgm:cxn modelId="{934A748E-F9B5-4D36-B8A2-11ACF99AE88E}" type="presParOf" srcId="{5AC17C1F-7DA5-4C08-BA49-3DF82D888C21}" destId="{63B3172A-7800-4F66-85AD-97E9158F6051}" srcOrd="14" destOrd="0" presId="urn:microsoft.com/office/officeart/2005/8/layout/vList2"/>
    <dgm:cxn modelId="{724008A1-1609-489E-82EF-24B0C39F10EA}" type="presParOf" srcId="{5AC17C1F-7DA5-4C08-BA49-3DF82D888C21}" destId="{2CBA6E81-BF50-4F8A-9A86-870532ABF856}" srcOrd="15" destOrd="0" presId="urn:microsoft.com/office/officeart/2005/8/layout/vList2"/>
    <dgm:cxn modelId="{AC12F862-D04B-4CBA-93AE-1B2908642D7C}" type="presParOf" srcId="{5AC17C1F-7DA5-4C08-BA49-3DF82D888C21}" destId="{A71EAFAC-3CAB-474E-BE3E-AEF52437CF10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C325B6A-1275-47F5-A2C2-B3D8F3A0C53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6EAE5AE-A354-45C9-A7FA-F1700A71ADA4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Дети из многодетных семей</a:t>
          </a:r>
        </a:p>
      </dgm:t>
    </dgm:pt>
    <dgm:pt modelId="{79F8E732-E3CC-4B6F-A4E9-6E8956E5AAD5}" type="parTrans" cxnId="{5826C2A2-003C-438F-8583-20049AB23B9D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F7152BB-A919-4645-9267-E607713CE69C}" type="sibTrans" cxnId="{5826C2A2-003C-438F-8583-20049AB23B9D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692A2B4C-9415-47CB-BBEA-4F3F952A384B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Дети из малообеспеченных семей</a:t>
          </a:r>
        </a:p>
      </dgm:t>
    </dgm:pt>
    <dgm:pt modelId="{5B772560-1253-4AA6-8531-B97414D740A4}" type="parTrans" cxnId="{1E3D9022-25E7-475F-A15A-C517783B5BDB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112E5D17-2EC8-45E5-A4C9-5C418E0AD8E5}" type="sibTrans" cxnId="{1E3D9022-25E7-475F-A15A-C517783B5BDB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99E825A-71C5-40EB-9C72-982552DDA541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Дети, находящиеся под опекой</a:t>
          </a:r>
        </a:p>
      </dgm:t>
    </dgm:pt>
    <dgm:pt modelId="{905BF8F3-E664-45B0-9C6D-2F48F0221EB2}" type="parTrans" cxnId="{8DEA5821-3654-4235-850D-AAC840EBF850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7F3CF66-C9FA-4578-B870-D7BE3BEEA5A8}" type="sibTrans" cxnId="{8DEA5821-3654-4235-850D-AAC840EBF850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EDDDF6D3-3F2E-4345-8A57-BA687F28CA59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Стоящие на учете ВШУ, ПДН, КДН</a:t>
          </a:r>
        </a:p>
      </dgm:t>
    </dgm:pt>
    <dgm:pt modelId="{47D21F12-8E16-4C66-902E-4883253A13E8}" type="parTrans" cxnId="{333E922D-4CA9-4CA5-9310-B80F3D049787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283B9EE9-5988-4D2F-870A-0F8C3D1EC985}" type="sibTrans" cxnId="{333E922D-4CA9-4CA5-9310-B80F3D049787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A07AD43-5099-4B5D-9281-F4E2702F4E1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Дети из неполных семей 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3BAA5DA2-BDC4-465A-8A72-0EF876A46816}" type="parTrans" cxnId="{7E3041C2-C3B2-4563-BA84-181AC79480E6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EDC2E9B-0CB6-488A-88A6-86DE1BDC263F}" type="sibTrans" cxnId="{7E3041C2-C3B2-4563-BA84-181AC79480E6}">
      <dgm:prSet/>
      <dgm:spPr/>
      <dgm:t>
        <a:bodyPr/>
        <a:lstStyle/>
        <a:p>
          <a:endParaRPr lang="ru-RU" sz="16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4A4D117-8402-40B7-86C8-B0C4BD0D09ED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Дети с ограниченными возможностями здоровья, дети-инвалиды	</a:t>
          </a:r>
        </a:p>
      </dgm:t>
    </dgm:pt>
    <dgm:pt modelId="{075A8F6A-E1E1-497D-B2D8-9351C4B583E5}" type="parTrans" cxnId="{6739FD97-F874-4613-B018-3728875DA178}">
      <dgm:prSet/>
      <dgm:spPr/>
      <dgm:t>
        <a:bodyPr/>
        <a:lstStyle/>
        <a:p>
          <a:endParaRPr lang="ru-RU"/>
        </a:p>
      </dgm:t>
    </dgm:pt>
    <dgm:pt modelId="{D2031056-C51C-4E13-9C27-95ABB708CF71}" type="sibTrans" cxnId="{6739FD97-F874-4613-B018-3728875DA178}">
      <dgm:prSet/>
      <dgm:spPr/>
      <dgm:t>
        <a:bodyPr/>
        <a:lstStyle/>
        <a:p>
          <a:endParaRPr lang="ru-RU"/>
        </a:p>
      </dgm:t>
    </dgm:pt>
    <dgm:pt modelId="{5AC17C1F-7DA5-4C08-BA49-3DF82D888C21}" type="pres">
      <dgm:prSet presAssocID="{AC325B6A-1275-47F5-A2C2-B3D8F3A0C5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EAECE5-657B-4A0B-AE8E-52EE4C0A913A}" type="pres">
      <dgm:prSet presAssocID="{26EAE5AE-A354-45C9-A7FA-F1700A71ADA4}" presName="parentText" presStyleLbl="node1" presStyleIdx="0" presStyleCnt="6" custScaleY="79625" custLinFactY="-37518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8339F-D8FB-45DA-8AFC-301B9422528E}" type="pres">
      <dgm:prSet presAssocID="{BF7152BB-A919-4645-9267-E607713CE69C}" presName="spacer" presStyleCnt="0"/>
      <dgm:spPr/>
    </dgm:pt>
    <dgm:pt modelId="{39C4204A-3F01-47C5-9A18-6B73CB03B0A1}" type="pres">
      <dgm:prSet presAssocID="{692A2B4C-9415-47CB-BBEA-4F3F952A384B}" presName="parentText" presStyleLbl="node1" presStyleIdx="1" presStyleCnt="6" custScaleY="91447" custLinFactNeighborX="186" custLinFactNeighborY="-176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D0151-8160-4835-8402-DBC1B2A478EB}" type="pres">
      <dgm:prSet presAssocID="{112E5D17-2EC8-45E5-A4C9-5C418E0AD8E5}" presName="spacer" presStyleCnt="0"/>
      <dgm:spPr/>
    </dgm:pt>
    <dgm:pt modelId="{8A1D2E7A-E34B-4FA3-931C-3236CE37C4EC}" type="pres">
      <dgm:prSet presAssocID="{B99E825A-71C5-40EB-9C72-982552DDA541}" presName="parentText" presStyleLbl="node1" presStyleIdx="2" presStyleCnt="6" custLinFactY="-2096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B75AD-53D6-489C-8748-69510F4F5F2B}" type="pres">
      <dgm:prSet presAssocID="{47F3CF66-C9FA-4578-B870-D7BE3BEEA5A8}" presName="spacer" presStyleCnt="0"/>
      <dgm:spPr/>
    </dgm:pt>
    <dgm:pt modelId="{EF509BDF-24C4-4043-A407-3021E126E7B9}" type="pres">
      <dgm:prSet presAssocID="{EDDDF6D3-3F2E-4345-8A57-BA687F28CA59}" presName="parentText" presStyleLbl="node1" presStyleIdx="3" presStyleCnt="6" custLinFactY="-4458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7E850-9BBB-4E0A-83BB-D2A8CF130A92}" type="pres">
      <dgm:prSet presAssocID="{283B9EE9-5988-4D2F-870A-0F8C3D1EC985}" presName="spacer" presStyleCnt="0"/>
      <dgm:spPr/>
    </dgm:pt>
    <dgm:pt modelId="{DA9B200E-D33E-4B09-901F-EA8E501CDBC4}" type="pres">
      <dgm:prSet presAssocID="{B4A4D117-8402-40B7-86C8-B0C4BD0D09ED}" presName="parentText" presStyleLbl="node1" presStyleIdx="4" presStyleCnt="6" custLinFactNeighborX="186" custLinFactNeighborY="-838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E2426-23F5-4B85-9507-C3CE6ED19257}" type="pres">
      <dgm:prSet presAssocID="{D2031056-C51C-4E13-9C27-95ABB708CF71}" presName="spacer" presStyleCnt="0"/>
      <dgm:spPr/>
    </dgm:pt>
    <dgm:pt modelId="{283BAF8C-EE13-41F3-930A-525DC447F6E4}" type="pres">
      <dgm:prSet presAssocID="{5A07AD43-5099-4B5D-9281-F4E2702F4E13}" presName="parentText" presStyleLbl="node1" presStyleIdx="5" presStyleCnt="6" custLinFactY="-6664" custLinFactNeighborX="1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3E922D-4CA9-4CA5-9310-B80F3D049787}" srcId="{AC325B6A-1275-47F5-A2C2-B3D8F3A0C539}" destId="{EDDDF6D3-3F2E-4345-8A57-BA687F28CA59}" srcOrd="3" destOrd="0" parTransId="{47D21F12-8E16-4C66-902E-4883253A13E8}" sibTransId="{283B9EE9-5988-4D2F-870A-0F8C3D1EC985}"/>
    <dgm:cxn modelId="{5FE86A8B-2431-411F-BB8F-43BCC0CEFC66}" type="presOf" srcId="{692A2B4C-9415-47CB-BBEA-4F3F952A384B}" destId="{39C4204A-3F01-47C5-9A18-6B73CB03B0A1}" srcOrd="0" destOrd="0" presId="urn:microsoft.com/office/officeart/2005/8/layout/vList2"/>
    <dgm:cxn modelId="{1A33EF14-F61B-4F89-BA4C-F00F9AC376AF}" type="presOf" srcId="{AC325B6A-1275-47F5-A2C2-B3D8F3A0C539}" destId="{5AC17C1F-7DA5-4C08-BA49-3DF82D888C21}" srcOrd="0" destOrd="0" presId="urn:microsoft.com/office/officeart/2005/8/layout/vList2"/>
    <dgm:cxn modelId="{514AC794-8B08-4616-B0F9-777591C7C826}" type="presOf" srcId="{5A07AD43-5099-4B5D-9281-F4E2702F4E13}" destId="{283BAF8C-EE13-41F3-930A-525DC447F6E4}" srcOrd="0" destOrd="0" presId="urn:microsoft.com/office/officeart/2005/8/layout/vList2"/>
    <dgm:cxn modelId="{5826C2A2-003C-438F-8583-20049AB23B9D}" srcId="{AC325B6A-1275-47F5-A2C2-B3D8F3A0C539}" destId="{26EAE5AE-A354-45C9-A7FA-F1700A71ADA4}" srcOrd="0" destOrd="0" parTransId="{79F8E732-E3CC-4B6F-A4E9-6E8956E5AAD5}" sibTransId="{BF7152BB-A919-4645-9267-E607713CE69C}"/>
    <dgm:cxn modelId="{D62551EB-26E9-49DD-8056-96DA16980278}" type="presOf" srcId="{B4A4D117-8402-40B7-86C8-B0C4BD0D09ED}" destId="{DA9B200E-D33E-4B09-901F-EA8E501CDBC4}" srcOrd="0" destOrd="0" presId="urn:microsoft.com/office/officeart/2005/8/layout/vList2"/>
    <dgm:cxn modelId="{1E3D9022-25E7-475F-A15A-C517783B5BDB}" srcId="{AC325B6A-1275-47F5-A2C2-B3D8F3A0C539}" destId="{692A2B4C-9415-47CB-BBEA-4F3F952A384B}" srcOrd="1" destOrd="0" parTransId="{5B772560-1253-4AA6-8531-B97414D740A4}" sibTransId="{112E5D17-2EC8-45E5-A4C9-5C418E0AD8E5}"/>
    <dgm:cxn modelId="{0CB05E1B-C2E7-4096-B2D0-F83E6F9991F5}" type="presOf" srcId="{B99E825A-71C5-40EB-9C72-982552DDA541}" destId="{8A1D2E7A-E34B-4FA3-931C-3236CE37C4EC}" srcOrd="0" destOrd="0" presId="urn:microsoft.com/office/officeart/2005/8/layout/vList2"/>
    <dgm:cxn modelId="{6739FD97-F874-4613-B018-3728875DA178}" srcId="{AC325B6A-1275-47F5-A2C2-B3D8F3A0C539}" destId="{B4A4D117-8402-40B7-86C8-B0C4BD0D09ED}" srcOrd="4" destOrd="0" parTransId="{075A8F6A-E1E1-497D-B2D8-9351C4B583E5}" sibTransId="{D2031056-C51C-4E13-9C27-95ABB708CF71}"/>
    <dgm:cxn modelId="{7E3041C2-C3B2-4563-BA84-181AC79480E6}" srcId="{AC325B6A-1275-47F5-A2C2-B3D8F3A0C539}" destId="{5A07AD43-5099-4B5D-9281-F4E2702F4E13}" srcOrd="5" destOrd="0" parTransId="{3BAA5DA2-BDC4-465A-8A72-0EF876A46816}" sibTransId="{5EDC2E9B-0CB6-488A-88A6-86DE1BDC263F}"/>
    <dgm:cxn modelId="{8DEA5821-3654-4235-850D-AAC840EBF850}" srcId="{AC325B6A-1275-47F5-A2C2-B3D8F3A0C539}" destId="{B99E825A-71C5-40EB-9C72-982552DDA541}" srcOrd="2" destOrd="0" parTransId="{905BF8F3-E664-45B0-9C6D-2F48F0221EB2}" sibTransId="{47F3CF66-C9FA-4578-B870-D7BE3BEEA5A8}"/>
    <dgm:cxn modelId="{D20FC025-FCFF-4C90-B75D-45245D99D229}" type="presOf" srcId="{EDDDF6D3-3F2E-4345-8A57-BA687F28CA59}" destId="{EF509BDF-24C4-4043-A407-3021E126E7B9}" srcOrd="0" destOrd="0" presId="urn:microsoft.com/office/officeart/2005/8/layout/vList2"/>
    <dgm:cxn modelId="{57290A7D-6D94-4922-AE34-0B78C4538793}" type="presOf" srcId="{26EAE5AE-A354-45C9-A7FA-F1700A71ADA4}" destId="{D3EAECE5-657B-4A0B-AE8E-52EE4C0A913A}" srcOrd="0" destOrd="0" presId="urn:microsoft.com/office/officeart/2005/8/layout/vList2"/>
    <dgm:cxn modelId="{7CDABBF0-4D4C-40D7-8792-5E1143106904}" type="presParOf" srcId="{5AC17C1F-7DA5-4C08-BA49-3DF82D888C21}" destId="{D3EAECE5-657B-4A0B-AE8E-52EE4C0A913A}" srcOrd="0" destOrd="0" presId="urn:microsoft.com/office/officeart/2005/8/layout/vList2"/>
    <dgm:cxn modelId="{B469322C-AC50-47FD-891F-C65B26163026}" type="presParOf" srcId="{5AC17C1F-7DA5-4C08-BA49-3DF82D888C21}" destId="{D6B8339F-D8FB-45DA-8AFC-301B9422528E}" srcOrd="1" destOrd="0" presId="urn:microsoft.com/office/officeart/2005/8/layout/vList2"/>
    <dgm:cxn modelId="{7AAE48EC-815D-4A9D-A1C2-6664E9D9AC29}" type="presParOf" srcId="{5AC17C1F-7DA5-4C08-BA49-3DF82D888C21}" destId="{39C4204A-3F01-47C5-9A18-6B73CB03B0A1}" srcOrd="2" destOrd="0" presId="urn:microsoft.com/office/officeart/2005/8/layout/vList2"/>
    <dgm:cxn modelId="{FCEBF734-23A0-4753-8E1D-11B640DF31E0}" type="presParOf" srcId="{5AC17C1F-7DA5-4C08-BA49-3DF82D888C21}" destId="{C1ED0151-8160-4835-8402-DBC1B2A478EB}" srcOrd="3" destOrd="0" presId="urn:microsoft.com/office/officeart/2005/8/layout/vList2"/>
    <dgm:cxn modelId="{8805E1AB-8600-4A26-A044-2249A59678C3}" type="presParOf" srcId="{5AC17C1F-7DA5-4C08-BA49-3DF82D888C21}" destId="{8A1D2E7A-E34B-4FA3-931C-3236CE37C4EC}" srcOrd="4" destOrd="0" presId="urn:microsoft.com/office/officeart/2005/8/layout/vList2"/>
    <dgm:cxn modelId="{29449220-613C-4979-AFE8-3E5577B94F2C}" type="presParOf" srcId="{5AC17C1F-7DA5-4C08-BA49-3DF82D888C21}" destId="{168B75AD-53D6-489C-8748-69510F4F5F2B}" srcOrd="5" destOrd="0" presId="urn:microsoft.com/office/officeart/2005/8/layout/vList2"/>
    <dgm:cxn modelId="{A5291ED3-CB4D-4F77-BEE2-53F57760E89E}" type="presParOf" srcId="{5AC17C1F-7DA5-4C08-BA49-3DF82D888C21}" destId="{EF509BDF-24C4-4043-A407-3021E126E7B9}" srcOrd="6" destOrd="0" presId="urn:microsoft.com/office/officeart/2005/8/layout/vList2"/>
    <dgm:cxn modelId="{6F64BB54-7EFF-4D88-88EE-71F037753743}" type="presParOf" srcId="{5AC17C1F-7DA5-4C08-BA49-3DF82D888C21}" destId="{36F7E850-9BBB-4E0A-83BB-D2A8CF130A92}" srcOrd="7" destOrd="0" presId="urn:microsoft.com/office/officeart/2005/8/layout/vList2"/>
    <dgm:cxn modelId="{A1C7977A-C797-4E83-97CD-E243B4975ED8}" type="presParOf" srcId="{5AC17C1F-7DA5-4C08-BA49-3DF82D888C21}" destId="{DA9B200E-D33E-4B09-901F-EA8E501CDBC4}" srcOrd="8" destOrd="0" presId="urn:microsoft.com/office/officeart/2005/8/layout/vList2"/>
    <dgm:cxn modelId="{963465FA-A6F8-42DA-9836-5AB7AFD641FE}" type="presParOf" srcId="{5AC17C1F-7DA5-4C08-BA49-3DF82D888C21}" destId="{049E2426-23F5-4B85-9507-C3CE6ED19257}" srcOrd="9" destOrd="0" presId="urn:microsoft.com/office/officeart/2005/8/layout/vList2"/>
    <dgm:cxn modelId="{17DC2954-00B5-4A7C-890A-F0D83E84DC48}" type="presParOf" srcId="{5AC17C1F-7DA5-4C08-BA49-3DF82D888C21}" destId="{283BAF8C-EE13-41F3-930A-525DC447F6E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8E3AFB1-BA01-49A3-A4BA-8ED45B5448A8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97FB602-86C7-4B1A-A31D-3A02C42C56FF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Компенсация и частичная оплата</a:t>
          </a:r>
        </a:p>
      </dgm:t>
    </dgm:pt>
    <dgm:pt modelId="{6F309C3F-D1AC-4B75-B38F-F0569AF6814E}" type="parTrans" cxnId="{7C916C4D-00CE-4A86-B2E8-61A29A4F8F7C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215A8367-569F-4B13-A805-2520245FF289}" type="sibTrans" cxnId="{7C916C4D-00CE-4A86-B2E8-61A29A4F8F7C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223845B-978A-47CB-8585-F634EDA6E5C8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Бюджетники, безработные, пенсионеры – 90%</a:t>
          </a:r>
        </a:p>
      </dgm:t>
    </dgm:pt>
    <dgm:pt modelId="{9725B563-D7AA-434E-BD7D-07426AAD4B22}" type="parTrans" cxnId="{FA6F73EB-EB9B-4045-89B6-F7371F858E2D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7B14C83-AE94-48B0-904D-E15F2DB0A2FA}" type="sibTrans" cxnId="{FA6F73EB-EB9B-4045-89B6-F7371F858E2D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E4426899-A95A-43CA-94FE-3D4B8C3F9F5F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Работники предприятий,  работники ИП и ЧП – 50%</a:t>
          </a:r>
        </a:p>
      </dgm:t>
    </dgm:pt>
    <dgm:pt modelId="{2995979E-7825-43A0-A7E2-3E334B797FDA}" type="parTrans" cxnId="{36742BC4-690E-4B23-ACD0-7D4AFB7038EE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E886559A-D461-4E75-B4EB-5442D22FC5E6}" type="sibTrans" cxnId="{36742BC4-690E-4B23-ACD0-7D4AFB7038EE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12F73AE6-FB77-4F52-9E5D-D362C2E67641}" type="pres">
      <dgm:prSet presAssocID="{28E3AFB1-BA01-49A3-A4BA-8ED45B5448A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3F8601-0BBF-442A-9604-54532496BFFF}" type="pres">
      <dgm:prSet presAssocID="{F97FB602-86C7-4B1A-A31D-3A02C42C56FF}" presName="hierRoot1" presStyleCnt="0">
        <dgm:presLayoutVars>
          <dgm:hierBranch val="init"/>
        </dgm:presLayoutVars>
      </dgm:prSet>
      <dgm:spPr/>
    </dgm:pt>
    <dgm:pt modelId="{CAF74568-B6F2-42E2-81F0-64CD9674483A}" type="pres">
      <dgm:prSet presAssocID="{F97FB602-86C7-4B1A-A31D-3A02C42C56FF}" presName="rootComposite1" presStyleCnt="0"/>
      <dgm:spPr/>
    </dgm:pt>
    <dgm:pt modelId="{9A917990-E39E-49F5-AE18-2A99465EEFEF}" type="pres">
      <dgm:prSet presAssocID="{F97FB602-86C7-4B1A-A31D-3A02C42C56FF}" presName="rootText1" presStyleLbl="node0" presStyleIdx="0" presStyleCnt="1" custLinFactNeighborX="3151" custLinFactNeighborY="-17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76AF2F-A193-4AAE-AD2F-E19276AA6B46}" type="pres">
      <dgm:prSet presAssocID="{F97FB602-86C7-4B1A-A31D-3A02C42C56F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8C488EF-D82A-4372-A76B-3AEEE3132748}" type="pres">
      <dgm:prSet presAssocID="{F97FB602-86C7-4B1A-A31D-3A02C42C56FF}" presName="hierChild2" presStyleCnt="0"/>
      <dgm:spPr/>
    </dgm:pt>
    <dgm:pt modelId="{834264C8-0433-4745-98A3-1DC5ABFCBCF0}" type="pres">
      <dgm:prSet presAssocID="{9725B563-D7AA-434E-BD7D-07426AAD4B22}" presName="Name37" presStyleLbl="parChTrans1D2" presStyleIdx="0" presStyleCnt="2"/>
      <dgm:spPr/>
      <dgm:t>
        <a:bodyPr/>
        <a:lstStyle/>
        <a:p>
          <a:endParaRPr lang="ru-RU"/>
        </a:p>
      </dgm:t>
    </dgm:pt>
    <dgm:pt modelId="{E974CA00-4DE5-40C0-BA99-77E8F8F75997}" type="pres">
      <dgm:prSet presAssocID="{9223845B-978A-47CB-8585-F634EDA6E5C8}" presName="hierRoot2" presStyleCnt="0">
        <dgm:presLayoutVars>
          <dgm:hierBranch val="init"/>
        </dgm:presLayoutVars>
      </dgm:prSet>
      <dgm:spPr/>
    </dgm:pt>
    <dgm:pt modelId="{B8192FFA-CDAE-479C-8CDA-CEB29937064D}" type="pres">
      <dgm:prSet presAssocID="{9223845B-978A-47CB-8585-F634EDA6E5C8}" presName="rootComposite" presStyleCnt="0"/>
      <dgm:spPr/>
    </dgm:pt>
    <dgm:pt modelId="{6D012692-3160-4165-98AD-100E564DB75E}" type="pres">
      <dgm:prSet presAssocID="{9223845B-978A-47CB-8585-F634EDA6E5C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2C9939-7E51-407C-9C40-ABA4BBCDC5F7}" type="pres">
      <dgm:prSet presAssocID="{9223845B-978A-47CB-8585-F634EDA6E5C8}" presName="rootConnector" presStyleLbl="node2" presStyleIdx="0" presStyleCnt="2"/>
      <dgm:spPr/>
      <dgm:t>
        <a:bodyPr/>
        <a:lstStyle/>
        <a:p>
          <a:endParaRPr lang="ru-RU"/>
        </a:p>
      </dgm:t>
    </dgm:pt>
    <dgm:pt modelId="{4BEC814A-9E6B-4205-91CE-0BC570E58F67}" type="pres">
      <dgm:prSet presAssocID="{9223845B-978A-47CB-8585-F634EDA6E5C8}" presName="hierChild4" presStyleCnt="0"/>
      <dgm:spPr/>
    </dgm:pt>
    <dgm:pt modelId="{9CE7B3CD-EF19-4A62-A644-A37AFC7FBAA3}" type="pres">
      <dgm:prSet presAssocID="{9223845B-978A-47CB-8585-F634EDA6E5C8}" presName="hierChild5" presStyleCnt="0"/>
      <dgm:spPr/>
    </dgm:pt>
    <dgm:pt modelId="{7EDC96BD-C2BD-41C5-A6E2-B5E4B5408964}" type="pres">
      <dgm:prSet presAssocID="{2995979E-7825-43A0-A7E2-3E334B797FD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573C4728-DBC7-4871-8738-5DE271BF7E06}" type="pres">
      <dgm:prSet presAssocID="{E4426899-A95A-43CA-94FE-3D4B8C3F9F5F}" presName="hierRoot2" presStyleCnt="0">
        <dgm:presLayoutVars>
          <dgm:hierBranch val="init"/>
        </dgm:presLayoutVars>
      </dgm:prSet>
      <dgm:spPr/>
    </dgm:pt>
    <dgm:pt modelId="{9D53F92D-EA64-4DAF-9C3F-87A34C524656}" type="pres">
      <dgm:prSet presAssocID="{E4426899-A95A-43CA-94FE-3D4B8C3F9F5F}" presName="rootComposite" presStyleCnt="0"/>
      <dgm:spPr/>
    </dgm:pt>
    <dgm:pt modelId="{8E1EBCEB-D075-4B14-9011-9CF987E60EC1}" type="pres">
      <dgm:prSet presAssocID="{E4426899-A95A-43CA-94FE-3D4B8C3F9F5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835BF1-0DEC-482B-87F6-CCBA6232665E}" type="pres">
      <dgm:prSet presAssocID="{E4426899-A95A-43CA-94FE-3D4B8C3F9F5F}" presName="rootConnector" presStyleLbl="node2" presStyleIdx="1" presStyleCnt="2"/>
      <dgm:spPr/>
      <dgm:t>
        <a:bodyPr/>
        <a:lstStyle/>
        <a:p>
          <a:endParaRPr lang="ru-RU"/>
        </a:p>
      </dgm:t>
    </dgm:pt>
    <dgm:pt modelId="{670586DF-7074-46B2-8BEC-96D57947B395}" type="pres">
      <dgm:prSet presAssocID="{E4426899-A95A-43CA-94FE-3D4B8C3F9F5F}" presName="hierChild4" presStyleCnt="0"/>
      <dgm:spPr/>
    </dgm:pt>
    <dgm:pt modelId="{CE8EAC90-DEBB-4C97-9777-E04C2091C69E}" type="pres">
      <dgm:prSet presAssocID="{E4426899-A95A-43CA-94FE-3D4B8C3F9F5F}" presName="hierChild5" presStyleCnt="0"/>
      <dgm:spPr/>
    </dgm:pt>
    <dgm:pt modelId="{342E04D4-ADD6-42EA-8756-84B342124362}" type="pres">
      <dgm:prSet presAssocID="{F97FB602-86C7-4B1A-A31D-3A02C42C56FF}" presName="hierChild3" presStyleCnt="0"/>
      <dgm:spPr/>
    </dgm:pt>
  </dgm:ptLst>
  <dgm:cxnLst>
    <dgm:cxn modelId="{1BBC50B7-8DA5-4A51-8A5D-BA3A6E18C50C}" type="presOf" srcId="{9223845B-978A-47CB-8585-F634EDA6E5C8}" destId="{CF2C9939-7E51-407C-9C40-ABA4BBCDC5F7}" srcOrd="1" destOrd="0" presId="urn:microsoft.com/office/officeart/2005/8/layout/orgChart1"/>
    <dgm:cxn modelId="{55D3B3EE-41A3-4B9C-AF72-C6F99765C604}" type="presOf" srcId="{F97FB602-86C7-4B1A-A31D-3A02C42C56FF}" destId="{9676AF2F-A193-4AAE-AD2F-E19276AA6B46}" srcOrd="1" destOrd="0" presId="urn:microsoft.com/office/officeart/2005/8/layout/orgChart1"/>
    <dgm:cxn modelId="{7C916C4D-00CE-4A86-B2E8-61A29A4F8F7C}" srcId="{28E3AFB1-BA01-49A3-A4BA-8ED45B5448A8}" destId="{F97FB602-86C7-4B1A-A31D-3A02C42C56FF}" srcOrd="0" destOrd="0" parTransId="{6F309C3F-D1AC-4B75-B38F-F0569AF6814E}" sibTransId="{215A8367-569F-4B13-A805-2520245FF289}"/>
    <dgm:cxn modelId="{36742BC4-690E-4B23-ACD0-7D4AFB7038EE}" srcId="{F97FB602-86C7-4B1A-A31D-3A02C42C56FF}" destId="{E4426899-A95A-43CA-94FE-3D4B8C3F9F5F}" srcOrd="1" destOrd="0" parTransId="{2995979E-7825-43A0-A7E2-3E334B797FDA}" sibTransId="{E886559A-D461-4E75-B4EB-5442D22FC5E6}"/>
    <dgm:cxn modelId="{1946A259-58B0-465E-B105-A3E611EC7EBA}" type="presOf" srcId="{F97FB602-86C7-4B1A-A31D-3A02C42C56FF}" destId="{9A917990-E39E-49F5-AE18-2A99465EEFEF}" srcOrd="0" destOrd="0" presId="urn:microsoft.com/office/officeart/2005/8/layout/orgChart1"/>
    <dgm:cxn modelId="{CA398B65-D36F-410F-B5EB-91D8A9D84D77}" type="presOf" srcId="{28E3AFB1-BA01-49A3-A4BA-8ED45B5448A8}" destId="{12F73AE6-FB77-4F52-9E5D-D362C2E67641}" srcOrd="0" destOrd="0" presId="urn:microsoft.com/office/officeart/2005/8/layout/orgChart1"/>
    <dgm:cxn modelId="{BF68B82E-4F65-4C32-BBD3-0EA51E335C44}" type="presOf" srcId="{2995979E-7825-43A0-A7E2-3E334B797FDA}" destId="{7EDC96BD-C2BD-41C5-A6E2-B5E4B5408964}" srcOrd="0" destOrd="0" presId="urn:microsoft.com/office/officeart/2005/8/layout/orgChart1"/>
    <dgm:cxn modelId="{DEC95B43-594D-467E-A2DF-D42BAB1A139C}" type="presOf" srcId="{9223845B-978A-47CB-8585-F634EDA6E5C8}" destId="{6D012692-3160-4165-98AD-100E564DB75E}" srcOrd="0" destOrd="0" presId="urn:microsoft.com/office/officeart/2005/8/layout/orgChart1"/>
    <dgm:cxn modelId="{5B7627C7-97DA-463C-ACA8-9BFC48C3728A}" type="presOf" srcId="{E4426899-A95A-43CA-94FE-3D4B8C3F9F5F}" destId="{BC835BF1-0DEC-482B-87F6-CCBA6232665E}" srcOrd="1" destOrd="0" presId="urn:microsoft.com/office/officeart/2005/8/layout/orgChart1"/>
    <dgm:cxn modelId="{68FD1243-645C-4905-9F21-2FBC4B4C71B0}" type="presOf" srcId="{9725B563-D7AA-434E-BD7D-07426AAD4B22}" destId="{834264C8-0433-4745-98A3-1DC5ABFCBCF0}" srcOrd="0" destOrd="0" presId="urn:microsoft.com/office/officeart/2005/8/layout/orgChart1"/>
    <dgm:cxn modelId="{8111F6CE-28E7-400D-82B7-49063FE092DE}" type="presOf" srcId="{E4426899-A95A-43CA-94FE-3D4B8C3F9F5F}" destId="{8E1EBCEB-D075-4B14-9011-9CF987E60EC1}" srcOrd="0" destOrd="0" presId="urn:microsoft.com/office/officeart/2005/8/layout/orgChart1"/>
    <dgm:cxn modelId="{FA6F73EB-EB9B-4045-89B6-F7371F858E2D}" srcId="{F97FB602-86C7-4B1A-A31D-3A02C42C56FF}" destId="{9223845B-978A-47CB-8585-F634EDA6E5C8}" srcOrd="0" destOrd="0" parTransId="{9725B563-D7AA-434E-BD7D-07426AAD4B22}" sibTransId="{47B14C83-AE94-48B0-904D-E15F2DB0A2FA}"/>
    <dgm:cxn modelId="{009D9775-C8AB-4BCF-94CC-4C2BE146BC32}" type="presParOf" srcId="{12F73AE6-FB77-4F52-9E5D-D362C2E67641}" destId="{FB3F8601-0BBF-442A-9604-54532496BFFF}" srcOrd="0" destOrd="0" presId="urn:microsoft.com/office/officeart/2005/8/layout/orgChart1"/>
    <dgm:cxn modelId="{0223EB3E-F50D-4400-AF23-EA107823AD9C}" type="presParOf" srcId="{FB3F8601-0BBF-442A-9604-54532496BFFF}" destId="{CAF74568-B6F2-42E2-81F0-64CD9674483A}" srcOrd="0" destOrd="0" presId="urn:microsoft.com/office/officeart/2005/8/layout/orgChart1"/>
    <dgm:cxn modelId="{2BF16415-847D-4F19-B608-DEB4DD6FDD63}" type="presParOf" srcId="{CAF74568-B6F2-42E2-81F0-64CD9674483A}" destId="{9A917990-E39E-49F5-AE18-2A99465EEFEF}" srcOrd="0" destOrd="0" presId="urn:microsoft.com/office/officeart/2005/8/layout/orgChart1"/>
    <dgm:cxn modelId="{818F5BCE-D79B-4F24-9083-F1AE113D688E}" type="presParOf" srcId="{CAF74568-B6F2-42E2-81F0-64CD9674483A}" destId="{9676AF2F-A193-4AAE-AD2F-E19276AA6B46}" srcOrd="1" destOrd="0" presId="urn:microsoft.com/office/officeart/2005/8/layout/orgChart1"/>
    <dgm:cxn modelId="{404274F4-5079-42B0-A613-2894A5F759CB}" type="presParOf" srcId="{FB3F8601-0BBF-442A-9604-54532496BFFF}" destId="{58C488EF-D82A-4372-A76B-3AEEE3132748}" srcOrd="1" destOrd="0" presId="urn:microsoft.com/office/officeart/2005/8/layout/orgChart1"/>
    <dgm:cxn modelId="{88EB3635-DBAA-48B6-922F-02D0DD4A24A0}" type="presParOf" srcId="{58C488EF-D82A-4372-A76B-3AEEE3132748}" destId="{834264C8-0433-4745-98A3-1DC5ABFCBCF0}" srcOrd="0" destOrd="0" presId="urn:microsoft.com/office/officeart/2005/8/layout/orgChart1"/>
    <dgm:cxn modelId="{1B485D39-94CF-4BB3-8ED1-FDE6E90D4E9D}" type="presParOf" srcId="{58C488EF-D82A-4372-A76B-3AEEE3132748}" destId="{E974CA00-4DE5-40C0-BA99-77E8F8F75997}" srcOrd="1" destOrd="0" presId="urn:microsoft.com/office/officeart/2005/8/layout/orgChart1"/>
    <dgm:cxn modelId="{FA4F2286-342B-4B6A-B618-CF900927CAF6}" type="presParOf" srcId="{E974CA00-4DE5-40C0-BA99-77E8F8F75997}" destId="{B8192FFA-CDAE-479C-8CDA-CEB29937064D}" srcOrd="0" destOrd="0" presId="urn:microsoft.com/office/officeart/2005/8/layout/orgChart1"/>
    <dgm:cxn modelId="{B46A7B7D-FAC7-4E93-ACE6-7926469AE1CA}" type="presParOf" srcId="{B8192FFA-CDAE-479C-8CDA-CEB29937064D}" destId="{6D012692-3160-4165-98AD-100E564DB75E}" srcOrd="0" destOrd="0" presId="urn:microsoft.com/office/officeart/2005/8/layout/orgChart1"/>
    <dgm:cxn modelId="{3779993B-D261-4778-9C86-12FBABD44CC5}" type="presParOf" srcId="{B8192FFA-CDAE-479C-8CDA-CEB29937064D}" destId="{CF2C9939-7E51-407C-9C40-ABA4BBCDC5F7}" srcOrd="1" destOrd="0" presId="urn:microsoft.com/office/officeart/2005/8/layout/orgChart1"/>
    <dgm:cxn modelId="{92333F0F-C686-4D34-B0CE-AB63BFFBAF99}" type="presParOf" srcId="{E974CA00-4DE5-40C0-BA99-77E8F8F75997}" destId="{4BEC814A-9E6B-4205-91CE-0BC570E58F67}" srcOrd="1" destOrd="0" presId="urn:microsoft.com/office/officeart/2005/8/layout/orgChart1"/>
    <dgm:cxn modelId="{8DDA9A70-6AC1-4A49-9961-9F60589459C0}" type="presParOf" srcId="{E974CA00-4DE5-40C0-BA99-77E8F8F75997}" destId="{9CE7B3CD-EF19-4A62-A644-A37AFC7FBAA3}" srcOrd="2" destOrd="0" presId="urn:microsoft.com/office/officeart/2005/8/layout/orgChart1"/>
    <dgm:cxn modelId="{53E515F4-61D3-4E86-A36A-3E3F40500366}" type="presParOf" srcId="{58C488EF-D82A-4372-A76B-3AEEE3132748}" destId="{7EDC96BD-C2BD-41C5-A6E2-B5E4B5408964}" srcOrd="2" destOrd="0" presId="urn:microsoft.com/office/officeart/2005/8/layout/orgChart1"/>
    <dgm:cxn modelId="{1612B137-002A-4E27-8888-7D18DB9F043C}" type="presParOf" srcId="{58C488EF-D82A-4372-A76B-3AEEE3132748}" destId="{573C4728-DBC7-4871-8738-5DE271BF7E06}" srcOrd="3" destOrd="0" presId="urn:microsoft.com/office/officeart/2005/8/layout/orgChart1"/>
    <dgm:cxn modelId="{B10C7AD0-BA11-492E-9A32-51F28C1805FC}" type="presParOf" srcId="{573C4728-DBC7-4871-8738-5DE271BF7E06}" destId="{9D53F92D-EA64-4DAF-9C3F-87A34C524656}" srcOrd="0" destOrd="0" presId="urn:microsoft.com/office/officeart/2005/8/layout/orgChart1"/>
    <dgm:cxn modelId="{7B56E28B-75C5-4BD8-8390-EA10C6C47C80}" type="presParOf" srcId="{9D53F92D-EA64-4DAF-9C3F-87A34C524656}" destId="{8E1EBCEB-D075-4B14-9011-9CF987E60EC1}" srcOrd="0" destOrd="0" presId="urn:microsoft.com/office/officeart/2005/8/layout/orgChart1"/>
    <dgm:cxn modelId="{AA843056-BDA1-41C3-8FF8-8DD7030F5618}" type="presParOf" srcId="{9D53F92D-EA64-4DAF-9C3F-87A34C524656}" destId="{BC835BF1-0DEC-482B-87F6-CCBA6232665E}" srcOrd="1" destOrd="0" presId="urn:microsoft.com/office/officeart/2005/8/layout/orgChart1"/>
    <dgm:cxn modelId="{3FE73650-8EDC-44FA-945C-34267561927C}" type="presParOf" srcId="{573C4728-DBC7-4871-8738-5DE271BF7E06}" destId="{670586DF-7074-46B2-8BEC-96D57947B395}" srcOrd="1" destOrd="0" presId="urn:microsoft.com/office/officeart/2005/8/layout/orgChart1"/>
    <dgm:cxn modelId="{9146B599-CE40-4427-8807-15DD9BC1E9FA}" type="presParOf" srcId="{573C4728-DBC7-4871-8738-5DE271BF7E06}" destId="{CE8EAC90-DEBB-4C97-9777-E04C2091C69E}" srcOrd="2" destOrd="0" presId="urn:microsoft.com/office/officeart/2005/8/layout/orgChart1"/>
    <dgm:cxn modelId="{44BF240D-607C-4C00-8012-9B21A72AE8C7}" type="presParOf" srcId="{FB3F8601-0BBF-442A-9604-54532496BFFF}" destId="{342E04D4-ADD6-42EA-8756-84B3421243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8E3AFB1-BA01-49A3-A4BA-8ED45B5448A8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97FB602-86C7-4B1A-A31D-3A02C42C56FF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Компенсация и частичная оплата</a:t>
          </a:r>
        </a:p>
      </dgm:t>
    </dgm:pt>
    <dgm:pt modelId="{6F309C3F-D1AC-4B75-B38F-F0569AF6814E}" type="parTrans" cxnId="{7C916C4D-00CE-4A86-B2E8-61A29A4F8F7C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215A8367-569F-4B13-A805-2520245FF289}" type="sibTrans" cxnId="{7C916C4D-00CE-4A86-B2E8-61A29A4F8F7C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223845B-978A-47CB-8585-F634EDA6E5C8}">
      <dgm:prSet phldrT="[Текст]" custT="1"/>
      <dgm:spPr/>
      <dgm:t>
        <a:bodyPr/>
        <a:lstStyle/>
        <a:p>
          <a:r>
            <a:rPr lang="ru-RU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Размер компенсации и частичной оплаты – 60%</a:t>
          </a:r>
          <a:endParaRPr lang="ru-RU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725B563-D7AA-434E-BD7D-07426AAD4B22}" type="parTrans" cxnId="{FA6F73EB-EB9B-4045-89B6-F7371F858E2D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7B14C83-AE94-48B0-904D-E15F2DB0A2FA}" type="sibTrans" cxnId="{FA6F73EB-EB9B-4045-89B6-F7371F858E2D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12F73AE6-FB77-4F52-9E5D-D362C2E67641}" type="pres">
      <dgm:prSet presAssocID="{28E3AFB1-BA01-49A3-A4BA-8ED45B5448A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3F8601-0BBF-442A-9604-54532496BFFF}" type="pres">
      <dgm:prSet presAssocID="{F97FB602-86C7-4B1A-A31D-3A02C42C56FF}" presName="hierRoot1" presStyleCnt="0">
        <dgm:presLayoutVars>
          <dgm:hierBranch val="init"/>
        </dgm:presLayoutVars>
      </dgm:prSet>
      <dgm:spPr/>
    </dgm:pt>
    <dgm:pt modelId="{CAF74568-B6F2-42E2-81F0-64CD9674483A}" type="pres">
      <dgm:prSet presAssocID="{F97FB602-86C7-4B1A-A31D-3A02C42C56FF}" presName="rootComposite1" presStyleCnt="0"/>
      <dgm:spPr/>
    </dgm:pt>
    <dgm:pt modelId="{9A917990-E39E-49F5-AE18-2A99465EEFEF}" type="pres">
      <dgm:prSet presAssocID="{F97FB602-86C7-4B1A-A31D-3A02C42C56FF}" presName="rootText1" presStyleLbl="node0" presStyleIdx="0" presStyleCnt="1" custScaleX="133785" custLinFactNeighborX="5027" custLinFactNeighborY="-291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76AF2F-A193-4AAE-AD2F-E19276AA6B46}" type="pres">
      <dgm:prSet presAssocID="{F97FB602-86C7-4B1A-A31D-3A02C42C56F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8C488EF-D82A-4372-A76B-3AEEE3132748}" type="pres">
      <dgm:prSet presAssocID="{F97FB602-86C7-4B1A-A31D-3A02C42C56FF}" presName="hierChild2" presStyleCnt="0"/>
      <dgm:spPr/>
    </dgm:pt>
    <dgm:pt modelId="{834264C8-0433-4745-98A3-1DC5ABFCBCF0}" type="pres">
      <dgm:prSet presAssocID="{9725B563-D7AA-434E-BD7D-07426AAD4B22}" presName="Name37" presStyleLbl="parChTrans1D2" presStyleIdx="0" presStyleCnt="1"/>
      <dgm:spPr/>
      <dgm:t>
        <a:bodyPr/>
        <a:lstStyle/>
        <a:p>
          <a:endParaRPr lang="ru-RU"/>
        </a:p>
      </dgm:t>
    </dgm:pt>
    <dgm:pt modelId="{E974CA00-4DE5-40C0-BA99-77E8F8F75997}" type="pres">
      <dgm:prSet presAssocID="{9223845B-978A-47CB-8585-F634EDA6E5C8}" presName="hierRoot2" presStyleCnt="0">
        <dgm:presLayoutVars>
          <dgm:hierBranch val="init"/>
        </dgm:presLayoutVars>
      </dgm:prSet>
      <dgm:spPr/>
    </dgm:pt>
    <dgm:pt modelId="{B8192FFA-CDAE-479C-8CDA-CEB29937064D}" type="pres">
      <dgm:prSet presAssocID="{9223845B-978A-47CB-8585-F634EDA6E5C8}" presName="rootComposite" presStyleCnt="0"/>
      <dgm:spPr/>
    </dgm:pt>
    <dgm:pt modelId="{6D012692-3160-4165-98AD-100E564DB75E}" type="pres">
      <dgm:prSet presAssocID="{9223845B-978A-47CB-8585-F634EDA6E5C8}" presName="rootText" presStyleLbl="node2" presStyleIdx="0" presStyleCnt="1" custScaleX="1270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2C9939-7E51-407C-9C40-ABA4BBCDC5F7}" type="pres">
      <dgm:prSet presAssocID="{9223845B-978A-47CB-8585-F634EDA6E5C8}" presName="rootConnector" presStyleLbl="node2" presStyleIdx="0" presStyleCnt="1"/>
      <dgm:spPr/>
      <dgm:t>
        <a:bodyPr/>
        <a:lstStyle/>
        <a:p>
          <a:endParaRPr lang="ru-RU"/>
        </a:p>
      </dgm:t>
    </dgm:pt>
    <dgm:pt modelId="{4BEC814A-9E6B-4205-91CE-0BC570E58F67}" type="pres">
      <dgm:prSet presAssocID="{9223845B-978A-47CB-8585-F634EDA6E5C8}" presName="hierChild4" presStyleCnt="0"/>
      <dgm:spPr/>
    </dgm:pt>
    <dgm:pt modelId="{9CE7B3CD-EF19-4A62-A644-A37AFC7FBAA3}" type="pres">
      <dgm:prSet presAssocID="{9223845B-978A-47CB-8585-F634EDA6E5C8}" presName="hierChild5" presStyleCnt="0"/>
      <dgm:spPr/>
    </dgm:pt>
    <dgm:pt modelId="{342E04D4-ADD6-42EA-8756-84B342124362}" type="pres">
      <dgm:prSet presAssocID="{F97FB602-86C7-4B1A-A31D-3A02C42C56FF}" presName="hierChild3" presStyleCnt="0"/>
      <dgm:spPr/>
    </dgm:pt>
  </dgm:ptLst>
  <dgm:cxnLst>
    <dgm:cxn modelId="{BF8FD206-64FA-4F81-9885-41D6E688F7C2}" type="presOf" srcId="{9223845B-978A-47CB-8585-F634EDA6E5C8}" destId="{6D012692-3160-4165-98AD-100E564DB75E}" srcOrd="0" destOrd="0" presId="urn:microsoft.com/office/officeart/2005/8/layout/orgChart1"/>
    <dgm:cxn modelId="{1DD3A6C7-C672-4FBE-8BE0-0C38E3B0A2DA}" type="presOf" srcId="{28E3AFB1-BA01-49A3-A4BA-8ED45B5448A8}" destId="{12F73AE6-FB77-4F52-9E5D-D362C2E67641}" srcOrd="0" destOrd="0" presId="urn:microsoft.com/office/officeart/2005/8/layout/orgChart1"/>
    <dgm:cxn modelId="{7C916C4D-00CE-4A86-B2E8-61A29A4F8F7C}" srcId="{28E3AFB1-BA01-49A3-A4BA-8ED45B5448A8}" destId="{F97FB602-86C7-4B1A-A31D-3A02C42C56FF}" srcOrd="0" destOrd="0" parTransId="{6F309C3F-D1AC-4B75-B38F-F0569AF6814E}" sibTransId="{215A8367-569F-4B13-A805-2520245FF289}"/>
    <dgm:cxn modelId="{9E5BC335-CAF3-4A31-84BE-55990C8896C8}" type="presOf" srcId="{F97FB602-86C7-4B1A-A31D-3A02C42C56FF}" destId="{9676AF2F-A193-4AAE-AD2F-E19276AA6B46}" srcOrd="1" destOrd="0" presId="urn:microsoft.com/office/officeart/2005/8/layout/orgChart1"/>
    <dgm:cxn modelId="{C7CE56B9-2289-4423-BDF5-BB1B0AB74E74}" type="presOf" srcId="{F97FB602-86C7-4B1A-A31D-3A02C42C56FF}" destId="{9A917990-E39E-49F5-AE18-2A99465EEFEF}" srcOrd="0" destOrd="0" presId="urn:microsoft.com/office/officeart/2005/8/layout/orgChart1"/>
    <dgm:cxn modelId="{D61FEA10-FB04-4211-8511-1E0D230AC57A}" type="presOf" srcId="{9725B563-D7AA-434E-BD7D-07426AAD4B22}" destId="{834264C8-0433-4745-98A3-1DC5ABFCBCF0}" srcOrd="0" destOrd="0" presId="urn:microsoft.com/office/officeart/2005/8/layout/orgChart1"/>
    <dgm:cxn modelId="{EEEB91FC-B7C7-4CA3-A44A-EA03CA7BE377}" type="presOf" srcId="{9223845B-978A-47CB-8585-F634EDA6E5C8}" destId="{CF2C9939-7E51-407C-9C40-ABA4BBCDC5F7}" srcOrd="1" destOrd="0" presId="urn:microsoft.com/office/officeart/2005/8/layout/orgChart1"/>
    <dgm:cxn modelId="{FA6F73EB-EB9B-4045-89B6-F7371F858E2D}" srcId="{F97FB602-86C7-4B1A-A31D-3A02C42C56FF}" destId="{9223845B-978A-47CB-8585-F634EDA6E5C8}" srcOrd="0" destOrd="0" parTransId="{9725B563-D7AA-434E-BD7D-07426AAD4B22}" sibTransId="{47B14C83-AE94-48B0-904D-E15F2DB0A2FA}"/>
    <dgm:cxn modelId="{407C180E-7F1C-4D0B-A136-E3AC4CE9A4DC}" type="presParOf" srcId="{12F73AE6-FB77-4F52-9E5D-D362C2E67641}" destId="{FB3F8601-0BBF-442A-9604-54532496BFFF}" srcOrd="0" destOrd="0" presId="urn:microsoft.com/office/officeart/2005/8/layout/orgChart1"/>
    <dgm:cxn modelId="{661BE3B8-D612-43ED-BF0E-8700D3008262}" type="presParOf" srcId="{FB3F8601-0BBF-442A-9604-54532496BFFF}" destId="{CAF74568-B6F2-42E2-81F0-64CD9674483A}" srcOrd="0" destOrd="0" presId="urn:microsoft.com/office/officeart/2005/8/layout/orgChart1"/>
    <dgm:cxn modelId="{7F9D93ED-5C7D-48B5-A8A3-BCE6638D9E69}" type="presParOf" srcId="{CAF74568-B6F2-42E2-81F0-64CD9674483A}" destId="{9A917990-E39E-49F5-AE18-2A99465EEFEF}" srcOrd="0" destOrd="0" presId="urn:microsoft.com/office/officeart/2005/8/layout/orgChart1"/>
    <dgm:cxn modelId="{FDEADC98-7DCB-4A79-B5CE-02BD1F7CAB27}" type="presParOf" srcId="{CAF74568-B6F2-42E2-81F0-64CD9674483A}" destId="{9676AF2F-A193-4AAE-AD2F-E19276AA6B46}" srcOrd="1" destOrd="0" presId="urn:microsoft.com/office/officeart/2005/8/layout/orgChart1"/>
    <dgm:cxn modelId="{04525A61-E2E7-479C-92C4-5D40DC2E8AF6}" type="presParOf" srcId="{FB3F8601-0BBF-442A-9604-54532496BFFF}" destId="{58C488EF-D82A-4372-A76B-3AEEE3132748}" srcOrd="1" destOrd="0" presId="urn:microsoft.com/office/officeart/2005/8/layout/orgChart1"/>
    <dgm:cxn modelId="{BC719BF9-65E6-4888-8C83-4118363FB578}" type="presParOf" srcId="{58C488EF-D82A-4372-A76B-3AEEE3132748}" destId="{834264C8-0433-4745-98A3-1DC5ABFCBCF0}" srcOrd="0" destOrd="0" presId="urn:microsoft.com/office/officeart/2005/8/layout/orgChart1"/>
    <dgm:cxn modelId="{5477E8F2-6917-48A9-B1BF-26CD95D7D6A9}" type="presParOf" srcId="{58C488EF-D82A-4372-A76B-3AEEE3132748}" destId="{E974CA00-4DE5-40C0-BA99-77E8F8F75997}" srcOrd="1" destOrd="0" presId="urn:microsoft.com/office/officeart/2005/8/layout/orgChart1"/>
    <dgm:cxn modelId="{51E4D49A-ADE4-48BE-9289-A1D13ACA2A20}" type="presParOf" srcId="{E974CA00-4DE5-40C0-BA99-77E8F8F75997}" destId="{B8192FFA-CDAE-479C-8CDA-CEB29937064D}" srcOrd="0" destOrd="0" presId="urn:microsoft.com/office/officeart/2005/8/layout/orgChart1"/>
    <dgm:cxn modelId="{05E49ECB-999A-42AA-B83D-EAF1FB84F023}" type="presParOf" srcId="{B8192FFA-CDAE-479C-8CDA-CEB29937064D}" destId="{6D012692-3160-4165-98AD-100E564DB75E}" srcOrd="0" destOrd="0" presId="urn:microsoft.com/office/officeart/2005/8/layout/orgChart1"/>
    <dgm:cxn modelId="{F519220A-207E-4892-AFB1-BD69D7F8EC5A}" type="presParOf" srcId="{B8192FFA-CDAE-479C-8CDA-CEB29937064D}" destId="{CF2C9939-7E51-407C-9C40-ABA4BBCDC5F7}" srcOrd="1" destOrd="0" presId="urn:microsoft.com/office/officeart/2005/8/layout/orgChart1"/>
    <dgm:cxn modelId="{CD9C8C7E-10F3-4E1A-8CF8-DF94C1676A78}" type="presParOf" srcId="{E974CA00-4DE5-40C0-BA99-77E8F8F75997}" destId="{4BEC814A-9E6B-4205-91CE-0BC570E58F67}" srcOrd="1" destOrd="0" presId="urn:microsoft.com/office/officeart/2005/8/layout/orgChart1"/>
    <dgm:cxn modelId="{16B7F61A-1AE6-4FAC-9CC0-F7CB28905F17}" type="presParOf" srcId="{E974CA00-4DE5-40C0-BA99-77E8F8F75997}" destId="{9CE7B3CD-EF19-4A62-A644-A37AFC7FBAA3}" srcOrd="2" destOrd="0" presId="urn:microsoft.com/office/officeart/2005/8/layout/orgChart1"/>
    <dgm:cxn modelId="{8F2DEC45-17DA-444F-9543-5FCCD84028E4}" type="presParOf" srcId="{FB3F8601-0BBF-442A-9604-54532496BFFF}" destId="{342E04D4-ADD6-42EA-8756-84B3421243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6FB9E4F-6270-4B3D-B5DB-C428570B0CEB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E86A30-90EC-46AE-9249-0D14BCB8B9C8}">
      <dgm:prSet phldrT="[Текст]" custT="1"/>
      <dgm:spPr/>
      <dgm:t>
        <a:bodyPr/>
        <a:lstStyle/>
        <a:p>
          <a:r>
            <a:rPr lang="ru-RU" sz="24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n-ea"/>
              <a:cs typeface="+mn-cs"/>
            </a:rPr>
            <a:t>СОЛД «Романтика»</a:t>
          </a:r>
        </a:p>
      </dgm:t>
    </dgm:pt>
    <dgm:pt modelId="{FB15CDB2-ABD0-4391-888E-89E10BE99DBF}" type="parTrans" cxnId="{9E1CBAD3-4D6B-4EFA-A2CD-D7D03B157C5F}">
      <dgm:prSet/>
      <dgm:spPr/>
      <dgm:t>
        <a:bodyPr/>
        <a:lstStyle/>
        <a:p>
          <a:endParaRPr lang="ru-RU"/>
        </a:p>
      </dgm:t>
    </dgm:pt>
    <dgm:pt modelId="{66752E37-C8A7-493D-808A-F285CD60C8A9}" type="sibTrans" cxnId="{9E1CBAD3-4D6B-4EFA-A2CD-D7D03B157C5F}">
      <dgm:prSet/>
      <dgm:spPr/>
      <dgm:t>
        <a:bodyPr/>
        <a:lstStyle/>
        <a:p>
          <a:endParaRPr lang="ru-RU"/>
        </a:p>
      </dgm:t>
    </dgm:pt>
    <dgm:pt modelId="{95C636D2-CE4C-45E2-8381-88ED5C65AA49}">
      <dgm:prSet phldrT="[Текст]" custT="1"/>
      <dgm:spPr/>
      <dgm:t>
        <a:bodyPr/>
        <a:lstStyle/>
        <a:p>
          <a:pPr algn="ctr"/>
          <a:r>
            <a:rPr lang="ru-RU" sz="14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n-ea"/>
              <a:cs typeface="+mn-cs"/>
            </a:rPr>
            <a:t>09.08.2018 – 29.08.2018</a:t>
          </a:r>
        </a:p>
        <a:p>
          <a:pPr algn="ctr"/>
          <a:r>
            <a:rPr lang="ru-RU" sz="14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n-ea"/>
              <a:cs typeface="+mn-cs"/>
            </a:rPr>
            <a:t>30 путевок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solidFill>
              <a:prstClr val="blac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  <a:ea typeface="+mn-ea"/>
            <a:cs typeface="+mn-cs"/>
          </a:endParaRPr>
        </a:p>
      </dgm:t>
    </dgm:pt>
    <dgm:pt modelId="{7FB14EC7-DF11-48E0-8C11-75D550DE199F}" type="parTrans" cxnId="{BD935DD1-B671-445F-94EB-F212D71F389C}">
      <dgm:prSet/>
      <dgm:spPr/>
      <dgm:t>
        <a:bodyPr/>
        <a:lstStyle/>
        <a:p>
          <a:endParaRPr lang="ru-RU"/>
        </a:p>
      </dgm:t>
    </dgm:pt>
    <dgm:pt modelId="{1A52A3CD-52DF-4145-B8CC-599A7F75BFB6}" type="sibTrans" cxnId="{BD935DD1-B671-445F-94EB-F212D71F389C}">
      <dgm:prSet/>
      <dgm:spPr/>
      <dgm:t>
        <a:bodyPr/>
        <a:lstStyle/>
        <a:p>
          <a:endParaRPr lang="ru-RU"/>
        </a:p>
      </dgm:t>
    </dgm:pt>
    <dgm:pt modelId="{4658EDF4-42EE-4E80-8625-EEF9C1175B2E}">
      <dgm:prSet phldrT="[Текст]" custT="1"/>
      <dgm:spPr/>
      <dgm:t>
        <a:bodyPr/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n-ea"/>
              <a:cs typeface="+mn-cs"/>
            </a:rPr>
            <a:t>17.07.2018 – 06.08.2018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n-ea"/>
              <a:cs typeface="+mn-cs"/>
            </a:rPr>
            <a:t>10 путевок</a:t>
          </a:r>
        </a:p>
      </dgm:t>
    </dgm:pt>
    <dgm:pt modelId="{27C67C1F-059F-40C7-9E4C-4B834B266013}" type="parTrans" cxnId="{2590FEF1-AD3B-43BC-9DD3-41454FC18649}">
      <dgm:prSet/>
      <dgm:spPr/>
      <dgm:t>
        <a:bodyPr/>
        <a:lstStyle/>
        <a:p>
          <a:endParaRPr lang="ru-RU"/>
        </a:p>
      </dgm:t>
    </dgm:pt>
    <dgm:pt modelId="{18AB5843-8904-488B-A601-A615775AD152}" type="sibTrans" cxnId="{2590FEF1-AD3B-43BC-9DD3-41454FC18649}">
      <dgm:prSet/>
      <dgm:spPr/>
      <dgm:t>
        <a:bodyPr/>
        <a:lstStyle/>
        <a:p>
          <a:endParaRPr lang="ru-RU"/>
        </a:p>
      </dgm:t>
    </dgm:pt>
    <dgm:pt modelId="{FF1D4179-4400-43E3-9FFB-A97049F6C088}" type="pres">
      <dgm:prSet presAssocID="{F6FB9E4F-6270-4B3D-B5DB-C428570B0CE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8B6BC86-EC17-4CC3-81BE-E9D992F1BD3C}" type="pres">
      <dgm:prSet presAssocID="{5FE86A30-90EC-46AE-9249-0D14BCB8B9C8}" presName="singleCycle" presStyleCnt="0"/>
      <dgm:spPr/>
    </dgm:pt>
    <dgm:pt modelId="{6CEB2AFC-61F8-42B9-B67D-30B7F86472D0}" type="pres">
      <dgm:prSet presAssocID="{5FE86A30-90EC-46AE-9249-0D14BCB8B9C8}" presName="singleCenter" presStyleLbl="node1" presStyleIdx="0" presStyleCnt="3" custScaleX="153090" custScaleY="137617" custLinFactNeighborX="-273" custLinFactNeighborY="-1344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EFD198F-BCFD-41ED-A48B-6F339BBA04DA}" type="pres">
      <dgm:prSet presAssocID="{7FB14EC7-DF11-48E0-8C11-75D550DE199F}" presName="Name56" presStyleLbl="parChTrans1D2" presStyleIdx="0" presStyleCnt="2"/>
      <dgm:spPr/>
      <dgm:t>
        <a:bodyPr/>
        <a:lstStyle/>
        <a:p>
          <a:endParaRPr lang="ru-RU"/>
        </a:p>
      </dgm:t>
    </dgm:pt>
    <dgm:pt modelId="{997D7345-3A7F-49C8-B60E-541CBC6087A4}" type="pres">
      <dgm:prSet presAssocID="{95C636D2-CE4C-45E2-8381-88ED5C65AA49}" presName="text0" presStyleLbl="node1" presStyleIdx="1" presStyleCnt="3" custScaleX="181871" custScaleY="83376" custRadScaleRad="123582" custRadScaleInc="157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19B94-9639-4A2C-8842-3F77CB15CCC3}" type="pres">
      <dgm:prSet presAssocID="{27C67C1F-059F-40C7-9E4C-4B834B266013}" presName="Name56" presStyleLbl="parChTrans1D2" presStyleIdx="1" presStyleCnt="2"/>
      <dgm:spPr/>
      <dgm:t>
        <a:bodyPr/>
        <a:lstStyle/>
        <a:p>
          <a:endParaRPr lang="ru-RU"/>
        </a:p>
      </dgm:t>
    </dgm:pt>
    <dgm:pt modelId="{18D9E9CB-3C1A-44F5-9F0D-D3184BEF7088}" type="pres">
      <dgm:prSet presAssocID="{4658EDF4-42EE-4E80-8625-EEF9C1175B2E}" presName="text0" presStyleLbl="node1" presStyleIdx="2" presStyleCnt="3" custScaleX="189444" custScaleY="84910" custRadScaleRad="120220" custRadScaleInc="40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90FEF1-AD3B-43BC-9DD3-41454FC18649}" srcId="{5FE86A30-90EC-46AE-9249-0D14BCB8B9C8}" destId="{4658EDF4-42EE-4E80-8625-EEF9C1175B2E}" srcOrd="1" destOrd="0" parTransId="{27C67C1F-059F-40C7-9E4C-4B834B266013}" sibTransId="{18AB5843-8904-488B-A601-A615775AD152}"/>
    <dgm:cxn modelId="{F49CC2E4-CAD5-4D81-B9BA-017AE1C1CDE4}" type="presOf" srcId="{27C67C1F-059F-40C7-9E4C-4B834B266013}" destId="{64619B94-9639-4A2C-8842-3F77CB15CCC3}" srcOrd="0" destOrd="0" presId="urn:microsoft.com/office/officeart/2008/layout/RadialCluster"/>
    <dgm:cxn modelId="{BD935DD1-B671-445F-94EB-F212D71F389C}" srcId="{5FE86A30-90EC-46AE-9249-0D14BCB8B9C8}" destId="{95C636D2-CE4C-45E2-8381-88ED5C65AA49}" srcOrd="0" destOrd="0" parTransId="{7FB14EC7-DF11-48E0-8C11-75D550DE199F}" sibTransId="{1A52A3CD-52DF-4145-B8CC-599A7F75BFB6}"/>
    <dgm:cxn modelId="{9E1CBAD3-4D6B-4EFA-A2CD-D7D03B157C5F}" srcId="{F6FB9E4F-6270-4B3D-B5DB-C428570B0CEB}" destId="{5FE86A30-90EC-46AE-9249-0D14BCB8B9C8}" srcOrd="0" destOrd="0" parTransId="{FB15CDB2-ABD0-4391-888E-89E10BE99DBF}" sibTransId="{66752E37-C8A7-493D-808A-F285CD60C8A9}"/>
    <dgm:cxn modelId="{F909AE8E-84DB-470A-B0B6-97A6F561275B}" type="presOf" srcId="{95C636D2-CE4C-45E2-8381-88ED5C65AA49}" destId="{997D7345-3A7F-49C8-B60E-541CBC6087A4}" srcOrd="0" destOrd="0" presId="urn:microsoft.com/office/officeart/2008/layout/RadialCluster"/>
    <dgm:cxn modelId="{F9712481-6905-4DBB-B2B3-1DFB0657F00C}" type="presOf" srcId="{4658EDF4-42EE-4E80-8625-EEF9C1175B2E}" destId="{18D9E9CB-3C1A-44F5-9F0D-D3184BEF7088}" srcOrd="0" destOrd="0" presId="urn:microsoft.com/office/officeart/2008/layout/RadialCluster"/>
    <dgm:cxn modelId="{AB4AD04E-A4A6-4DC0-B0FB-62A0E6878081}" type="presOf" srcId="{5FE86A30-90EC-46AE-9249-0D14BCB8B9C8}" destId="{6CEB2AFC-61F8-42B9-B67D-30B7F86472D0}" srcOrd="0" destOrd="0" presId="urn:microsoft.com/office/officeart/2008/layout/RadialCluster"/>
    <dgm:cxn modelId="{0B66E85E-795E-44E9-BD76-D547397D4472}" type="presOf" srcId="{7FB14EC7-DF11-48E0-8C11-75D550DE199F}" destId="{AEFD198F-BCFD-41ED-A48B-6F339BBA04DA}" srcOrd="0" destOrd="0" presId="urn:microsoft.com/office/officeart/2008/layout/RadialCluster"/>
    <dgm:cxn modelId="{301A8BB8-C3FC-4AEA-98D7-054B05C96521}" type="presOf" srcId="{F6FB9E4F-6270-4B3D-B5DB-C428570B0CEB}" destId="{FF1D4179-4400-43E3-9FFB-A97049F6C088}" srcOrd="0" destOrd="0" presId="urn:microsoft.com/office/officeart/2008/layout/RadialCluster"/>
    <dgm:cxn modelId="{A9E23698-6AE0-48EC-BC77-6EEAF337E88F}" type="presParOf" srcId="{FF1D4179-4400-43E3-9FFB-A97049F6C088}" destId="{B8B6BC86-EC17-4CC3-81BE-E9D992F1BD3C}" srcOrd="0" destOrd="0" presId="urn:microsoft.com/office/officeart/2008/layout/RadialCluster"/>
    <dgm:cxn modelId="{41ED1C79-D2DD-4005-AACF-19896943EA26}" type="presParOf" srcId="{B8B6BC86-EC17-4CC3-81BE-E9D992F1BD3C}" destId="{6CEB2AFC-61F8-42B9-B67D-30B7F86472D0}" srcOrd="0" destOrd="0" presId="urn:microsoft.com/office/officeart/2008/layout/RadialCluster"/>
    <dgm:cxn modelId="{DE9BE6E4-A7CA-43EE-823E-EFF799BC8EE7}" type="presParOf" srcId="{B8B6BC86-EC17-4CC3-81BE-E9D992F1BD3C}" destId="{AEFD198F-BCFD-41ED-A48B-6F339BBA04DA}" srcOrd="1" destOrd="0" presId="urn:microsoft.com/office/officeart/2008/layout/RadialCluster"/>
    <dgm:cxn modelId="{87AF58D3-80D7-4C85-ADCB-7ECEA30B3E5F}" type="presParOf" srcId="{B8B6BC86-EC17-4CC3-81BE-E9D992F1BD3C}" destId="{997D7345-3A7F-49C8-B60E-541CBC6087A4}" srcOrd="2" destOrd="0" presId="urn:microsoft.com/office/officeart/2008/layout/RadialCluster"/>
    <dgm:cxn modelId="{1DA45A49-BC50-4F36-9CC0-A6E84D288C31}" type="presParOf" srcId="{B8B6BC86-EC17-4CC3-81BE-E9D992F1BD3C}" destId="{64619B94-9639-4A2C-8842-3F77CB15CCC3}" srcOrd="3" destOrd="0" presId="urn:microsoft.com/office/officeart/2008/layout/RadialCluster"/>
    <dgm:cxn modelId="{0EDF484F-296C-4FFE-8367-9F6A290BB060}" type="presParOf" srcId="{B8B6BC86-EC17-4CC3-81BE-E9D992F1BD3C}" destId="{18D9E9CB-3C1A-44F5-9F0D-D3184BEF7088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1E0CD7-1DFD-4CE8-8FFC-799E7AE3B11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C3868D91-630D-4C53-9751-53EF64EBEE6E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800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Межшкольные оздоровительные лагеря </a:t>
          </a:r>
        </a:p>
        <a:p>
          <a:pPr>
            <a:lnSpc>
              <a:spcPct val="100000"/>
            </a:lnSpc>
          </a:pPr>
          <a:r>
            <a:rPr lang="ru-RU" sz="2800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с дневным пребыванием детей</a:t>
          </a:r>
        </a:p>
      </dgm:t>
    </dgm:pt>
    <dgm:pt modelId="{D197988B-FDDD-43FE-ACCA-6A50612F273C}" type="parTrans" cxnId="{EFE16BC3-C3E6-4479-818D-2F6D7B262CDB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81E98DA1-4E43-4055-8494-C45C31BC9432}" type="sibTrans" cxnId="{EFE16BC3-C3E6-4479-818D-2F6D7B262CDB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803C93DE-A15E-44C9-B0BA-357D1280C4DE}">
      <dgm:prSet phldrT="[Текст]"/>
      <dgm:spPr/>
      <dgm:t>
        <a:bodyPr/>
        <a:lstStyle/>
        <a:p>
          <a:endParaRPr lang="ru-RU"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  <a:p>
          <a:r>
            <a:rPr lang="ru-RU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180</a:t>
          </a:r>
          <a:r>
            <a:rPr lang="ru-RU" baseline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 детей</a:t>
          </a:r>
        </a:p>
        <a:p>
          <a:endParaRPr lang="ru-RU" dirty="0"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4BAC494-8F79-4269-9DA3-F197A0EED63B}" type="parTrans" cxnId="{5C1E33DC-7037-4BE7-9FE1-B9793D74E1DF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8FC7A03-57A3-43DE-92E7-82520A43BED3}" type="sibTrans" cxnId="{5C1E33DC-7037-4BE7-9FE1-B9793D74E1DF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008D284B-6034-456C-9175-9BFCA3D39275}" type="pres">
      <dgm:prSet presAssocID="{CD1E0CD7-1DFD-4CE8-8FFC-799E7AE3B1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0318FF-AAD8-4F9F-9C14-FC561411589F}" type="pres">
      <dgm:prSet presAssocID="{C3868D91-630D-4C53-9751-53EF64EBEE6E}" presName="root" presStyleCnt="0"/>
      <dgm:spPr/>
    </dgm:pt>
    <dgm:pt modelId="{DFD0DB7F-5225-4667-AF70-869C86B51677}" type="pres">
      <dgm:prSet presAssocID="{C3868D91-630D-4C53-9751-53EF64EBEE6E}" presName="rootComposite" presStyleCnt="0"/>
      <dgm:spPr/>
    </dgm:pt>
    <dgm:pt modelId="{DA3C4FD5-E6B7-42DD-A9D5-D043F188E9D7}" type="pres">
      <dgm:prSet presAssocID="{C3868D91-630D-4C53-9751-53EF64EBEE6E}" presName="rootText" presStyleLbl="node1" presStyleIdx="0" presStyleCnt="1"/>
      <dgm:spPr/>
      <dgm:t>
        <a:bodyPr/>
        <a:lstStyle/>
        <a:p>
          <a:endParaRPr lang="ru-RU"/>
        </a:p>
      </dgm:t>
    </dgm:pt>
    <dgm:pt modelId="{3DCC9FDD-10B4-4E72-8937-2B8C869185B1}" type="pres">
      <dgm:prSet presAssocID="{C3868D91-630D-4C53-9751-53EF64EBEE6E}" presName="rootConnector" presStyleLbl="node1" presStyleIdx="0" presStyleCnt="1"/>
      <dgm:spPr/>
      <dgm:t>
        <a:bodyPr/>
        <a:lstStyle/>
        <a:p>
          <a:endParaRPr lang="ru-RU"/>
        </a:p>
      </dgm:t>
    </dgm:pt>
    <dgm:pt modelId="{D982E056-EE7C-434C-85B9-2D33D6881713}" type="pres">
      <dgm:prSet presAssocID="{C3868D91-630D-4C53-9751-53EF64EBEE6E}" presName="childShape" presStyleCnt="0"/>
      <dgm:spPr/>
    </dgm:pt>
    <dgm:pt modelId="{74480DA9-2A1A-4293-9C8C-B6CAC6BE2368}" type="pres">
      <dgm:prSet presAssocID="{94BAC494-8F79-4269-9DA3-F197A0EED63B}" presName="Name13" presStyleLbl="parChTrans1D2" presStyleIdx="0" presStyleCnt="1"/>
      <dgm:spPr/>
      <dgm:t>
        <a:bodyPr/>
        <a:lstStyle/>
        <a:p>
          <a:endParaRPr lang="ru-RU"/>
        </a:p>
      </dgm:t>
    </dgm:pt>
    <dgm:pt modelId="{04A1D4B0-3291-480B-8F11-96CF47A20224}" type="pres">
      <dgm:prSet presAssocID="{803C93DE-A15E-44C9-B0BA-357D1280C4DE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B499F9-8E68-4861-92AF-837CF5CD877F}" type="presOf" srcId="{803C93DE-A15E-44C9-B0BA-357D1280C4DE}" destId="{04A1D4B0-3291-480B-8F11-96CF47A20224}" srcOrd="0" destOrd="0" presId="urn:microsoft.com/office/officeart/2005/8/layout/hierarchy3"/>
    <dgm:cxn modelId="{EFE16BC3-C3E6-4479-818D-2F6D7B262CDB}" srcId="{CD1E0CD7-1DFD-4CE8-8FFC-799E7AE3B112}" destId="{C3868D91-630D-4C53-9751-53EF64EBEE6E}" srcOrd="0" destOrd="0" parTransId="{D197988B-FDDD-43FE-ACCA-6A50612F273C}" sibTransId="{81E98DA1-4E43-4055-8494-C45C31BC9432}"/>
    <dgm:cxn modelId="{5C1E33DC-7037-4BE7-9FE1-B9793D74E1DF}" srcId="{C3868D91-630D-4C53-9751-53EF64EBEE6E}" destId="{803C93DE-A15E-44C9-B0BA-357D1280C4DE}" srcOrd="0" destOrd="0" parTransId="{94BAC494-8F79-4269-9DA3-F197A0EED63B}" sibTransId="{B8FC7A03-57A3-43DE-92E7-82520A43BED3}"/>
    <dgm:cxn modelId="{0454001B-139A-42A4-8C30-3DF417564B52}" type="presOf" srcId="{C3868D91-630D-4C53-9751-53EF64EBEE6E}" destId="{DA3C4FD5-E6B7-42DD-A9D5-D043F188E9D7}" srcOrd="0" destOrd="0" presId="urn:microsoft.com/office/officeart/2005/8/layout/hierarchy3"/>
    <dgm:cxn modelId="{C45882BF-4FD7-4387-A808-2E8E5404A5E7}" type="presOf" srcId="{C3868D91-630D-4C53-9751-53EF64EBEE6E}" destId="{3DCC9FDD-10B4-4E72-8937-2B8C869185B1}" srcOrd="1" destOrd="0" presId="urn:microsoft.com/office/officeart/2005/8/layout/hierarchy3"/>
    <dgm:cxn modelId="{8428FF56-37E5-4041-8800-787BE6C9E845}" type="presOf" srcId="{CD1E0CD7-1DFD-4CE8-8FFC-799E7AE3B112}" destId="{008D284B-6034-456C-9175-9BFCA3D39275}" srcOrd="0" destOrd="0" presId="urn:microsoft.com/office/officeart/2005/8/layout/hierarchy3"/>
    <dgm:cxn modelId="{1B0745D1-13A2-4ABF-910A-C84424E90FB0}" type="presOf" srcId="{94BAC494-8F79-4269-9DA3-F197A0EED63B}" destId="{74480DA9-2A1A-4293-9C8C-B6CAC6BE2368}" srcOrd="0" destOrd="0" presId="urn:microsoft.com/office/officeart/2005/8/layout/hierarchy3"/>
    <dgm:cxn modelId="{CEE258FD-F8EC-4A1F-9928-2D811A93592C}" type="presParOf" srcId="{008D284B-6034-456C-9175-9BFCA3D39275}" destId="{BA0318FF-AAD8-4F9F-9C14-FC561411589F}" srcOrd="0" destOrd="0" presId="urn:microsoft.com/office/officeart/2005/8/layout/hierarchy3"/>
    <dgm:cxn modelId="{CB6C5E14-3BFA-4BA6-9B2E-14371195D054}" type="presParOf" srcId="{BA0318FF-AAD8-4F9F-9C14-FC561411589F}" destId="{DFD0DB7F-5225-4667-AF70-869C86B51677}" srcOrd="0" destOrd="0" presId="urn:microsoft.com/office/officeart/2005/8/layout/hierarchy3"/>
    <dgm:cxn modelId="{7C08AE30-BE24-43E9-8467-58C13697FAC9}" type="presParOf" srcId="{DFD0DB7F-5225-4667-AF70-869C86B51677}" destId="{DA3C4FD5-E6B7-42DD-A9D5-D043F188E9D7}" srcOrd="0" destOrd="0" presId="urn:microsoft.com/office/officeart/2005/8/layout/hierarchy3"/>
    <dgm:cxn modelId="{385F8970-A2FD-49B8-9A52-D84812050D28}" type="presParOf" srcId="{DFD0DB7F-5225-4667-AF70-869C86B51677}" destId="{3DCC9FDD-10B4-4E72-8937-2B8C869185B1}" srcOrd="1" destOrd="0" presId="urn:microsoft.com/office/officeart/2005/8/layout/hierarchy3"/>
    <dgm:cxn modelId="{787A5EFD-6A6C-4030-9925-F111C184FB36}" type="presParOf" srcId="{BA0318FF-AAD8-4F9F-9C14-FC561411589F}" destId="{D982E056-EE7C-434C-85B9-2D33D6881713}" srcOrd="1" destOrd="0" presId="urn:microsoft.com/office/officeart/2005/8/layout/hierarchy3"/>
    <dgm:cxn modelId="{AD6FA35F-622F-49E9-932B-EA675A488367}" type="presParOf" srcId="{D982E056-EE7C-434C-85B9-2D33D6881713}" destId="{74480DA9-2A1A-4293-9C8C-B6CAC6BE2368}" srcOrd="0" destOrd="0" presId="urn:microsoft.com/office/officeart/2005/8/layout/hierarchy3"/>
    <dgm:cxn modelId="{6F3613CD-FB52-41FD-BF21-B2303F8737A8}" type="presParOf" srcId="{D982E056-EE7C-434C-85B9-2D33D6881713}" destId="{04A1D4B0-3291-480B-8F11-96CF47A2022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1E0CD7-1DFD-4CE8-8FFC-799E7AE3B112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868D91-630D-4C53-9751-53EF64EBEE6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Лагеря с дневным пребыванием для детей, состоящих на различных видах               профилактического учета</a:t>
          </a:r>
        </a:p>
        <a:p>
          <a:pPr>
            <a:lnSpc>
              <a:spcPct val="100000"/>
            </a:lnSpc>
          </a:pPr>
          <a:r>
            <a: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45 детей</a:t>
          </a:r>
        </a:p>
      </dgm:t>
    </dgm:pt>
    <dgm:pt modelId="{D197988B-FDDD-43FE-ACCA-6A50612F273C}" type="parTrans" cxnId="{EFE16BC3-C3E6-4479-818D-2F6D7B262CDB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81E98DA1-4E43-4055-8494-C45C31BC9432}" type="sibTrans" cxnId="{EFE16BC3-C3E6-4479-818D-2F6D7B262CDB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803C93DE-A15E-44C9-B0BA-357D1280C4DE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Лагерь «Люди ИКС»</a:t>
          </a:r>
        </a:p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на базе             МАОУ СШ №10</a:t>
          </a:r>
        </a:p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г. Володарск</a:t>
          </a:r>
        </a:p>
      </dgm:t>
    </dgm:pt>
    <dgm:pt modelId="{94BAC494-8F79-4269-9DA3-F197A0EED63B}" type="parTrans" cxnId="{5C1E33DC-7037-4BE7-9FE1-B9793D74E1DF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8FC7A03-57A3-43DE-92E7-82520A43BED3}" type="sibTrans" cxnId="{5C1E33DC-7037-4BE7-9FE1-B9793D74E1DF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D12A986-04EC-44EA-9906-238D7AA836C9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90000"/>
            </a:lnSpc>
          </a:pP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  <a:p>
          <a:pPr>
            <a:lnSpc>
              <a:spcPct val="90000"/>
            </a:lnSpc>
          </a:pPr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Лагерь «Подросток»          на базе </a:t>
          </a:r>
        </a:p>
        <a:p>
          <a:pPr>
            <a:lnSpc>
              <a:spcPct val="100000"/>
            </a:lnSpc>
          </a:pPr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МАОУ СШ №3        п. Ильиногорск</a:t>
          </a:r>
        </a:p>
        <a:p>
          <a:pPr>
            <a:lnSpc>
              <a:spcPct val="90000"/>
            </a:lnSpc>
          </a:pP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DDEECA36-D989-49B4-A474-2819AC9900FE}" type="sibTrans" cxnId="{1F0D93BD-1645-465C-A079-7B7B2F812377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0210E5B2-0234-4718-AAAA-E95C83620C20}" type="parTrans" cxnId="{1F0D93BD-1645-465C-A079-7B7B2F812377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A202E1F9-EDEC-42BB-AEA2-E059FE563E28}" type="pres">
      <dgm:prSet presAssocID="{CD1E0CD7-1DFD-4CE8-8FFC-799E7AE3B11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8F09213-24F2-4565-A926-1ACAB679FAAF}" type="pres">
      <dgm:prSet presAssocID="{C3868D91-630D-4C53-9751-53EF64EBEE6E}" presName="hierRoot1" presStyleCnt="0">
        <dgm:presLayoutVars>
          <dgm:hierBranch val="init"/>
        </dgm:presLayoutVars>
      </dgm:prSet>
      <dgm:spPr/>
    </dgm:pt>
    <dgm:pt modelId="{8F859807-A345-494B-B01C-533BD323E379}" type="pres">
      <dgm:prSet presAssocID="{C3868D91-630D-4C53-9751-53EF64EBEE6E}" presName="rootComposite1" presStyleCnt="0"/>
      <dgm:spPr/>
    </dgm:pt>
    <dgm:pt modelId="{A063BDED-0731-4C68-BD15-F5E842795D23}" type="pres">
      <dgm:prSet presAssocID="{C3868D91-630D-4C53-9751-53EF64EBEE6E}" presName="rootText1" presStyleLbl="node0" presStyleIdx="0" presStyleCnt="1" custScaleX="320355" custScaleY="130865" custLinFactNeighborX="-268" custLinFactNeighborY="-176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3D9B45-23DC-4027-BD01-EE8C7E287A66}" type="pres">
      <dgm:prSet presAssocID="{C3868D91-630D-4C53-9751-53EF64EBEE6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759912C-21F2-4AD1-A3B1-948642002AE1}" type="pres">
      <dgm:prSet presAssocID="{C3868D91-630D-4C53-9751-53EF64EBEE6E}" presName="hierChild2" presStyleCnt="0"/>
      <dgm:spPr/>
    </dgm:pt>
    <dgm:pt modelId="{6AFFEA3F-3E15-4751-A92D-87326FBB51DA}" type="pres">
      <dgm:prSet presAssocID="{0210E5B2-0234-4718-AAAA-E95C83620C20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D9FFC5C-BFAE-4539-B0B9-94F8C6B2C839}" type="pres">
      <dgm:prSet presAssocID="{BD12A986-04EC-44EA-9906-238D7AA836C9}" presName="hierRoot2" presStyleCnt="0">
        <dgm:presLayoutVars>
          <dgm:hierBranch val="init"/>
        </dgm:presLayoutVars>
      </dgm:prSet>
      <dgm:spPr/>
    </dgm:pt>
    <dgm:pt modelId="{9DC64AB4-7564-427F-8136-E347892DE12B}" type="pres">
      <dgm:prSet presAssocID="{BD12A986-04EC-44EA-9906-238D7AA836C9}" presName="rootComposite" presStyleCnt="0"/>
      <dgm:spPr/>
    </dgm:pt>
    <dgm:pt modelId="{B5FE02D6-64EE-44F5-968D-E5D5DE21B246}" type="pres">
      <dgm:prSet presAssocID="{BD12A986-04EC-44EA-9906-238D7AA836C9}" presName="rootText" presStyleLbl="node2" presStyleIdx="0" presStyleCnt="2" custScaleY="186974" custLinFactNeighborX="519" custLinFactNeighborY="-436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773BE1-FB5B-4F3C-B537-134642DDC95E}" type="pres">
      <dgm:prSet presAssocID="{BD12A986-04EC-44EA-9906-238D7AA836C9}" presName="rootConnector" presStyleLbl="node2" presStyleIdx="0" presStyleCnt="2"/>
      <dgm:spPr/>
      <dgm:t>
        <a:bodyPr/>
        <a:lstStyle/>
        <a:p>
          <a:endParaRPr lang="ru-RU"/>
        </a:p>
      </dgm:t>
    </dgm:pt>
    <dgm:pt modelId="{3124F3AD-FB40-44E4-9F89-468FF2EADC97}" type="pres">
      <dgm:prSet presAssocID="{BD12A986-04EC-44EA-9906-238D7AA836C9}" presName="hierChild4" presStyleCnt="0"/>
      <dgm:spPr/>
    </dgm:pt>
    <dgm:pt modelId="{F24208D4-E1E7-4BA7-A56E-C7A4AC13D268}" type="pres">
      <dgm:prSet presAssocID="{BD12A986-04EC-44EA-9906-238D7AA836C9}" presName="hierChild5" presStyleCnt="0"/>
      <dgm:spPr/>
    </dgm:pt>
    <dgm:pt modelId="{53A93F4D-10EF-429D-B209-770BFD006953}" type="pres">
      <dgm:prSet presAssocID="{94BAC494-8F79-4269-9DA3-F197A0EED63B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BF72713-2B7B-4C8A-B393-870F66F1CA7D}" type="pres">
      <dgm:prSet presAssocID="{803C93DE-A15E-44C9-B0BA-357D1280C4DE}" presName="hierRoot2" presStyleCnt="0">
        <dgm:presLayoutVars>
          <dgm:hierBranch val="init"/>
        </dgm:presLayoutVars>
      </dgm:prSet>
      <dgm:spPr/>
    </dgm:pt>
    <dgm:pt modelId="{F05E3FA8-ADD5-469A-B4E1-926FCDBE7512}" type="pres">
      <dgm:prSet presAssocID="{803C93DE-A15E-44C9-B0BA-357D1280C4DE}" presName="rootComposite" presStyleCnt="0"/>
      <dgm:spPr/>
    </dgm:pt>
    <dgm:pt modelId="{9F8101B5-632C-4BCD-A579-D3B9B6155943}" type="pres">
      <dgm:prSet presAssocID="{803C93DE-A15E-44C9-B0BA-357D1280C4DE}" presName="rootText" presStyleLbl="node2" presStyleIdx="1" presStyleCnt="2" custScaleY="186705" custLinFactNeighborX="-424" custLinFactNeighborY="-436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CE834B-47D6-4861-9A18-F0CA6A8062B7}" type="pres">
      <dgm:prSet presAssocID="{803C93DE-A15E-44C9-B0BA-357D1280C4D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E80833F-5371-4426-B9B3-C82E38CAD90E}" type="pres">
      <dgm:prSet presAssocID="{803C93DE-A15E-44C9-B0BA-357D1280C4DE}" presName="hierChild4" presStyleCnt="0"/>
      <dgm:spPr/>
    </dgm:pt>
    <dgm:pt modelId="{07D063B8-94CC-4378-ADFE-2F82D08EB87F}" type="pres">
      <dgm:prSet presAssocID="{803C93DE-A15E-44C9-B0BA-357D1280C4DE}" presName="hierChild5" presStyleCnt="0"/>
      <dgm:spPr/>
    </dgm:pt>
    <dgm:pt modelId="{2272B44E-6472-446B-BF8A-619F65EC89D1}" type="pres">
      <dgm:prSet presAssocID="{C3868D91-630D-4C53-9751-53EF64EBEE6E}" presName="hierChild3" presStyleCnt="0"/>
      <dgm:spPr/>
    </dgm:pt>
  </dgm:ptLst>
  <dgm:cxnLst>
    <dgm:cxn modelId="{1F0D93BD-1645-465C-A079-7B7B2F812377}" srcId="{C3868D91-630D-4C53-9751-53EF64EBEE6E}" destId="{BD12A986-04EC-44EA-9906-238D7AA836C9}" srcOrd="0" destOrd="0" parTransId="{0210E5B2-0234-4718-AAAA-E95C83620C20}" sibTransId="{DDEECA36-D989-49B4-A474-2819AC9900FE}"/>
    <dgm:cxn modelId="{EFE16BC3-C3E6-4479-818D-2F6D7B262CDB}" srcId="{CD1E0CD7-1DFD-4CE8-8FFC-799E7AE3B112}" destId="{C3868D91-630D-4C53-9751-53EF64EBEE6E}" srcOrd="0" destOrd="0" parTransId="{D197988B-FDDD-43FE-ACCA-6A50612F273C}" sibTransId="{81E98DA1-4E43-4055-8494-C45C31BC9432}"/>
    <dgm:cxn modelId="{9BC208E1-C1B8-42B3-899E-00F0458E659C}" type="presOf" srcId="{BD12A986-04EC-44EA-9906-238D7AA836C9}" destId="{BB773BE1-FB5B-4F3C-B537-134642DDC95E}" srcOrd="1" destOrd="0" presId="urn:microsoft.com/office/officeart/2005/8/layout/orgChart1"/>
    <dgm:cxn modelId="{C9F29683-24A8-44FD-82EF-7A50E6FE5F22}" type="presOf" srcId="{C3868D91-630D-4C53-9751-53EF64EBEE6E}" destId="{E43D9B45-23DC-4027-BD01-EE8C7E287A66}" srcOrd="1" destOrd="0" presId="urn:microsoft.com/office/officeart/2005/8/layout/orgChart1"/>
    <dgm:cxn modelId="{1DA15B50-0CC2-4B1D-90A6-88B6B692687D}" type="presOf" srcId="{CD1E0CD7-1DFD-4CE8-8FFC-799E7AE3B112}" destId="{A202E1F9-EDEC-42BB-AEA2-E059FE563E28}" srcOrd="0" destOrd="0" presId="urn:microsoft.com/office/officeart/2005/8/layout/orgChart1"/>
    <dgm:cxn modelId="{9941CB2F-3481-4437-BB5D-02E983410BEC}" type="presOf" srcId="{C3868D91-630D-4C53-9751-53EF64EBEE6E}" destId="{A063BDED-0731-4C68-BD15-F5E842795D23}" srcOrd="0" destOrd="0" presId="urn:microsoft.com/office/officeart/2005/8/layout/orgChart1"/>
    <dgm:cxn modelId="{C02E014E-EBEA-4857-95A6-D116EAE33014}" type="presOf" srcId="{0210E5B2-0234-4718-AAAA-E95C83620C20}" destId="{6AFFEA3F-3E15-4751-A92D-87326FBB51DA}" srcOrd="0" destOrd="0" presId="urn:microsoft.com/office/officeart/2005/8/layout/orgChart1"/>
    <dgm:cxn modelId="{5C1E33DC-7037-4BE7-9FE1-B9793D74E1DF}" srcId="{C3868D91-630D-4C53-9751-53EF64EBEE6E}" destId="{803C93DE-A15E-44C9-B0BA-357D1280C4DE}" srcOrd="1" destOrd="0" parTransId="{94BAC494-8F79-4269-9DA3-F197A0EED63B}" sibTransId="{B8FC7A03-57A3-43DE-92E7-82520A43BED3}"/>
    <dgm:cxn modelId="{E0E274EF-758A-4AA1-9928-6A180B46EA56}" type="presOf" srcId="{803C93DE-A15E-44C9-B0BA-357D1280C4DE}" destId="{9F8101B5-632C-4BCD-A579-D3B9B6155943}" srcOrd="0" destOrd="0" presId="urn:microsoft.com/office/officeart/2005/8/layout/orgChart1"/>
    <dgm:cxn modelId="{FC26FAED-BB9B-48EE-B786-B091CCD52C4F}" type="presOf" srcId="{94BAC494-8F79-4269-9DA3-F197A0EED63B}" destId="{53A93F4D-10EF-429D-B209-770BFD006953}" srcOrd="0" destOrd="0" presId="urn:microsoft.com/office/officeart/2005/8/layout/orgChart1"/>
    <dgm:cxn modelId="{9472C5FC-956A-4E26-BC73-43F49176482F}" type="presOf" srcId="{BD12A986-04EC-44EA-9906-238D7AA836C9}" destId="{B5FE02D6-64EE-44F5-968D-E5D5DE21B246}" srcOrd="0" destOrd="0" presId="urn:microsoft.com/office/officeart/2005/8/layout/orgChart1"/>
    <dgm:cxn modelId="{124E5452-E70D-48DF-8551-05B02AB188DD}" type="presOf" srcId="{803C93DE-A15E-44C9-B0BA-357D1280C4DE}" destId="{EBCE834B-47D6-4861-9A18-F0CA6A8062B7}" srcOrd="1" destOrd="0" presId="urn:microsoft.com/office/officeart/2005/8/layout/orgChart1"/>
    <dgm:cxn modelId="{0A94C932-49FA-45D0-8C49-52B09893EE03}" type="presParOf" srcId="{A202E1F9-EDEC-42BB-AEA2-E059FE563E28}" destId="{58F09213-24F2-4565-A926-1ACAB679FAAF}" srcOrd="0" destOrd="0" presId="urn:microsoft.com/office/officeart/2005/8/layout/orgChart1"/>
    <dgm:cxn modelId="{486B4CD5-F329-4ADA-961D-4176F5B47EAC}" type="presParOf" srcId="{58F09213-24F2-4565-A926-1ACAB679FAAF}" destId="{8F859807-A345-494B-B01C-533BD323E379}" srcOrd="0" destOrd="0" presId="urn:microsoft.com/office/officeart/2005/8/layout/orgChart1"/>
    <dgm:cxn modelId="{E276428C-25B8-41C8-A165-487802714E13}" type="presParOf" srcId="{8F859807-A345-494B-B01C-533BD323E379}" destId="{A063BDED-0731-4C68-BD15-F5E842795D23}" srcOrd="0" destOrd="0" presId="urn:microsoft.com/office/officeart/2005/8/layout/orgChart1"/>
    <dgm:cxn modelId="{FFB0666B-F8D3-43C2-BE76-916A8749E7E0}" type="presParOf" srcId="{8F859807-A345-494B-B01C-533BD323E379}" destId="{E43D9B45-23DC-4027-BD01-EE8C7E287A66}" srcOrd="1" destOrd="0" presId="urn:microsoft.com/office/officeart/2005/8/layout/orgChart1"/>
    <dgm:cxn modelId="{978CE016-0E5B-4F07-A37D-6B0E14904219}" type="presParOf" srcId="{58F09213-24F2-4565-A926-1ACAB679FAAF}" destId="{1759912C-21F2-4AD1-A3B1-948642002AE1}" srcOrd="1" destOrd="0" presId="urn:microsoft.com/office/officeart/2005/8/layout/orgChart1"/>
    <dgm:cxn modelId="{FF75B1A3-A76D-4AAA-A339-9B854E5B06A5}" type="presParOf" srcId="{1759912C-21F2-4AD1-A3B1-948642002AE1}" destId="{6AFFEA3F-3E15-4751-A92D-87326FBB51DA}" srcOrd="0" destOrd="0" presId="urn:microsoft.com/office/officeart/2005/8/layout/orgChart1"/>
    <dgm:cxn modelId="{440DDBC2-ABF1-421E-8B57-164E83EDAA7F}" type="presParOf" srcId="{1759912C-21F2-4AD1-A3B1-948642002AE1}" destId="{0D9FFC5C-BFAE-4539-B0B9-94F8C6B2C839}" srcOrd="1" destOrd="0" presId="urn:microsoft.com/office/officeart/2005/8/layout/orgChart1"/>
    <dgm:cxn modelId="{248C2CC7-70D4-435A-A85D-961A9AE85995}" type="presParOf" srcId="{0D9FFC5C-BFAE-4539-B0B9-94F8C6B2C839}" destId="{9DC64AB4-7564-427F-8136-E347892DE12B}" srcOrd="0" destOrd="0" presId="urn:microsoft.com/office/officeart/2005/8/layout/orgChart1"/>
    <dgm:cxn modelId="{083901EC-0333-4680-B366-E8A9CFFE2294}" type="presParOf" srcId="{9DC64AB4-7564-427F-8136-E347892DE12B}" destId="{B5FE02D6-64EE-44F5-968D-E5D5DE21B246}" srcOrd="0" destOrd="0" presId="urn:microsoft.com/office/officeart/2005/8/layout/orgChart1"/>
    <dgm:cxn modelId="{B4BAFEED-8B50-4020-A0DB-135FE41698B4}" type="presParOf" srcId="{9DC64AB4-7564-427F-8136-E347892DE12B}" destId="{BB773BE1-FB5B-4F3C-B537-134642DDC95E}" srcOrd="1" destOrd="0" presId="urn:microsoft.com/office/officeart/2005/8/layout/orgChart1"/>
    <dgm:cxn modelId="{877334A6-53EE-4036-BDD1-CF23C8491610}" type="presParOf" srcId="{0D9FFC5C-BFAE-4539-B0B9-94F8C6B2C839}" destId="{3124F3AD-FB40-44E4-9F89-468FF2EADC97}" srcOrd="1" destOrd="0" presId="urn:microsoft.com/office/officeart/2005/8/layout/orgChart1"/>
    <dgm:cxn modelId="{615F41DB-A3A3-45AE-BD40-65EC15401D32}" type="presParOf" srcId="{0D9FFC5C-BFAE-4539-B0B9-94F8C6B2C839}" destId="{F24208D4-E1E7-4BA7-A56E-C7A4AC13D268}" srcOrd="2" destOrd="0" presId="urn:microsoft.com/office/officeart/2005/8/layout/orgChart1"/>
    <dgm:cxn modelId="{49FC779E-CDEC-4DD4-BA78-23F5681E7D54}" type="presParOf" srcId="{1759912C-21F2-4AD1-A3B1-948642002AE1}" destId="{53A93F4D-10EF-429D-B209-770BFD006953}" srcOrd="2" destOrd="0" presId="urn:microsoft.com/office/officeart/2005/8/layout/orgChart1"/>
    <dgm:cxn modelId="{3996C160-7419-49E1-8A93-D00DBC10CFA6}" type="presParOf" srcId="{1759912C-21F2-4AD1-A3B1-948642002AE1}" destId="{8BF72713-2B7B-4C8A-B393-870F66F1CA7D}" srcOrd="3" destOrd="0" presId="urn:microsoft.com/office/officeart/2005/8/layout/orgChart1"/>
    <dgm:cxn modelId="{E707AA03-DEF5-4557-AD9C-3AD8208CFA63}" type="presParOf" srcId="{8BF72713-2B7B-4C8A-B393-870F66F1CA7D}" destId="{F05E3FA8-ADD5-469A-B4E1-926FCDBE7512}" srcOrd="0" destOrd="0" presId="urn:microsoft.com/office/officeart/2005/8/layout/orgChart1"/>
    <dgm:cxn modelId="{7AA0F038-F64F-4695-967F-C398CA478AAB}" type="presParOf" srcId="{F05E3FA8-ADD5-469A-B4E1-926FCDBE7512}" destId="{9F8101B5-632C-4BCD-A579-D3B9B6155943}" srcOrd="0" destOrd="0" presId="urn:microsoft.com/office/officeart/2005/8/layout/orgChart1"/>
    <dgm:cxn modelId="{67832BB8-3360-4A9E-812D-FA2DBB4C3B29}" type="presParOf" srcId="{F05E3FA8-ADD5-469A-B4E1-926FCDBE7512}" destId="{EBCE834B-47D6-4861-9A18-F0CA6A8062B7}" srcOrd="1" destOrd="0" presId="urn:microsoft.com/office/officeart/2005/8/layout/orgChart1"/>
    <dgm:cxn modelId="{DAA85159-4599-446D-9B3B-44F734617228}" type="presParOf" srcId="{8BF72713-2B7B-4C8A-B393-870F66F1CA7D}" destId="{9E80833F-5371-4426-B9B3-C82E38CAD90E}" srcOrd="1" destOrd="0" presId="urn:microsoft.com/office/officeart/2005/8/layout/orgChart1"/>
    <dgm:cxn modelId="{F9EBD051-2764-4F6D-AD17-25274331E4BE}" type="presParOf" srcId="{8BF72713-2B7B-4C8A-B393-870F66F1CA7D}" destId="{07D063B8-94CC-4378-ADFE-2F82D08EB87F}" srcOrd="2" destOrd="0" presId="urn:microsoft.com/office/officeart/2005/8/layout/orgChart1"/>
    <dgm:cxn modelId="{2346D255-4872-4243-9CF0-505E1C3B5CD6}" type="presParOf" srcId="{58F09213-24F2-4565-A926-1ACAB679FAAF}" destId="{2272B44E-6472-446B-BF8A-619F65EC89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CE3993-0848-4335-92AC-8E47A2A0D70C}" type="doc">
      <dgm:prSet loTypeId="urn:microsoft.com/office/officeart/2005/8/layout/list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633E12E-C516-4211-9883-BDBF7FE3EE20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1 смена – «Разноцветное лето»</a:t>
          </a:r>
        </a:p>
      </dgm:t>
    </dgm:pt>
    <dgm:pt modelId="{D26F2D6D-9788-43C3-BC37-53FD82775C92}" type="parTrans" cxnId="{A75FC52D-9D75-4019-98E9-C2823B126DAA}">
      <dgm:prSet/>
      <dgm:spPr/>
      <dgm:t>
        <a:bodyPr/>
        <a:lstStyle/>
        <a:p>
          <a:endParaRPr lang="ru-RU"/>
        </a:p>
      </dgm:t>
    </dgm:pt>
    <dgm:pt modelId="{71B68D71-3579-4C55-8F7C-15441363A331}" type="sibTrans" cxnId="{A75FC52D-9D75-4019-98E9-C2823B126DAA}">
      <dgm:prSet/>
      <dgm:spPr/>
      <dgm:t>
        <a:bodyPr/>
        <a:lstStyle/>
        <a:p>
          <a:endParaRPr lang="ru-RU"/>
        </a:p>
      </dgm:t>
    </dgm:pt>
    <dgm:pt modelId="{BD0CCB73-5F1C-4769-9826-1AC87EDA80D4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66 детей из Володарского района, </a:t>
          </a:r>
        </a:p>
        <a:p>
          <a:pPr>
            <a:lnSpc>
              <a:spcPct val="100000"/>
            </a:lnSpc>
          </a:pPr>
          <a:r>
            <a: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г. Дзержинска и Нижнего Новгорода</a:t>
          </a:r>
        </a:p>
      </dgm:t>
    </dgm:pt>
    <dgm:pt modelId="{B523AA8B-1548-4856-BD28-3CCCB5C40C34}" type="parTrans" cxnId="{30174B42-6C90-4690-82F2-508CBE2A4287}">
      <dgm:prSet/>
      <dgm:spPr/>
      <dgm:t>
        <a:bodyPr/>
        <a:lstStyle/>
        <a:p>
          <a:endParaRPr lang="ru-RU"/>
        </a:p>
      </dgm:t>
    </dgm:pt>
    <dgm:pt modelId="{D46AC9BF-8646-40A3-B465-15E983BE2A0E}" type="sibTrans" cxnId="{30174B42-6C90-4690-82F2-508CBE2A4287}">
      <dgm:prSet/>
      <dgm:spPr/>
      <dgm:t>
        <a:bodyPr/>
        <a:lstStyle/>
        <a:p>
          <a:endParaRPr lang="ru-RU"/>
        </a:p>
      </dgm:t>
    </dgm:pt>
    <dgm:pt modelId="{022B2CBA-082C-4A33-A1D6-9547E90077BE}">
      <dgm:prSet phldrT="[Текст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5 направлений работы (спортивно-оздоровительное, творческое, коллективно-творческое,  игровое, психологическое)</a:t>
          </a:r>
        </a:p>
      </dgm:t>
    </dgm:pt>
    <dgm:pt modelId="{37AD09C3-DA90-4DAD-9203-218F23746199}" type="parTrans" cxnId="{E409AF8E-2AA9-4B56-9411-A1470937808E}">
      <dgm:prSet/>
      <dgm:spPr/>
      <dgm:t>
        <a:bodyPr/>
        <a:lstStyle/>
        <a:p>
          <a:endParaRPr lang="ru-RU"/>
        </a:p>
      </dgm:t>
    </dgm:pt>
    <dgm:pt modelId="{66F71DD3-931E-4D1D-A772-7E0010B33A76}" type="sibTrans" cxnId="{E409AF8E-2AA9-4B56-9411-A1470937808E}">
      <dgm:prSet/>
      <dgm:spPr/>
      <dgm:t>
        <a:bodyPr/>
        <a:lstStyle/>
        <a:p>
          <a:endParaRPr lang="ru-RU"/>
        </a:p>
      </dgm:t>
    </dgm:pt>
    <dgm:pt modelId="{A5CCA6DD-EF6B-4095-BA66-EB1D9EE0012E}" type="pres">
      <dgm:prSet presAssocID="{44CE3993-0848-4335-92AC-8E47A2A0D7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015446-6FB1-484E-81DA-4C3041CD2388}" type="pres">
      <dgm:prSet presAssocID="{B633E12E-C516-4211-9883-BDBF7FE3EE20}" presName="parentLin" presStyleCnt="0"/>
      <dgm:spPr/>
    </dgm:pt>
    <dgm:pt modelId="{F6D22FE0-8B05-4335-B5A0-703815D7A0DD}" type="pres">
      <dgm:prSet presAssocID="{B633E12E-C516-4211-9883-BDBF7FE3EE2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C966A7F-B179-43A6-93AD-EA78198CEF51}" type="pres">
      <dgm:prSet presAssocID="{B633E12E-C516-4211-9883-BDBF7FE3EE20}" presName="parentText" presStyleLbl="node1" presStyleIdx="0" presStyleCnt="3" custScaleX="108252" custScaleY="420749" custLinFactY="101496" custLinFactNeighborX="-83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F2FC-E394-42DF-8FF8-38044047E22B}" type="pres">
      <dgm:prSet presAssocID="{B633E12E-C516-4211-9883-BDBF7FE3EE20}" presName="negativeSpace" presStyleCnt="0"/>
      <dgm:spPr/>
    </dgm:pt>
    <dgm:pt modelId="{CE67D7D9-88A4-4A81-A74E-294509B2A073}" type="pres">
      <dgm:prSet presAssocID="{B633E12E-C516-4211-9883-BDBF7FE3EE20}" presName="childText" presStyleLbl="conFgAcc1" presStyleIdx="0" presStyleCnt="3" custScaleY="344127" custLinFactY="102286" custLinFactNeighborX="-22" custLinFactNeighborY="200000">
        <dgm:presLayoutVars>
          <dgm:bulletEnabled val="1"/>
        </dgm:presLayoutVars>
      </dgm:prSet>
      <dgm:spPr/>
    </dgm:pt>
    <dgm:pt modelId="{8803AF4B-7120-48A0-9589-FEA6142E7E86}" type="pres">
      <dgm:prSet presAssocID="{71B68D71-3579-4C55-8F7C-15441363A331}" presName="spaceBetweenRectangles" presStyleCnt="0"/>
      <dgm:spPr/>
    </dgm:pt>
    <dgm:pt modelId="{0F67CADA-3037-4CF8-8CBA-D7BCBCBE6952}" type="pres">
      <dgm:prSet presAssocID="{BD0CCB73-5F1C-4769-9826-1AC87EDA80D4}" presName="parentLin" presStyleCnt="0"/>
      <dgm:spPr/>
    </dgm:pt>
    <dgm:pt modelId="{7E1BDF40-3CBA-4EA0-BD18-493F07CCC14E}" type="pres">
      <dgm:prSet presAssocID="{BD0CCB73-5F1C-4769-9826-1AC87EDA80D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AF59909-8C66-425F-8F2F-05471056B128}" type="pres">
      <dgm:prSet presAssocID="{BD0CCB73-5F1C-4769-9826-1AC87EDA80D4}" presName="parentText" presStyleLbl="node1" presStyleIdx="1" presStyleCnt="3" custScaleX="108263" custScaleY="441690" custLinFactY="81724" custLinFactNeighborX="-533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145F2-1262-442F-B978-4786828522D3}" type="pres">
      <dgm:prSet presAssocID="{BD0CCB73-5F1C-4769-9826-1AC87EDA80D4}" presName="negativeSpace" presStyleCnt="0"/>
      <dgm:spPr/>
    </dgm:pt>
    <dgm:pt modelId="{12B97AC1-2925-4893-9034-F74ACBAB45D4}" type="pres">
      <dgm:prSet presAssocID="{BD0CCB73-5F1C-4769-9826-1AC87EDA80D4}" presName="childText" presStyleLbl="conFgAcc1" presStyleIdx="1" presStyleCnt="3" custScaleY="354198">
        <dgm:presLayoutVars>
          <dgm:bulletEnabled val="1"/>
        </dgm:presLayoutVars>
      </dgm:prSet>
      <dgm:spPr/>
    </dgm:pt>
    <dgm:pt modelId="{0947718A-8A9D-49B7-B6ED-782BCA4BEEA2}" type="pres">
      <dgm:prSet presAssocID="{D46AC9BF-8646-40A3-B465-15E983BE2A0E}" presName="spaceBetweenRectangles" presStyleCnt="0"/>
      <dgm:spPr/>
    </dgm:pt>
    <dgm:pt modelId="{E7B473D2-0FBE-4DA6-8A6E-3A72B68D24B0}" type="pres">
      <dgm:prSet presAssocID="{022B2CBA-082C-4A33-A1D6-9547E90077BE}" presName="parentLin" presStyleCnt="0"/>
      <dgm:spPr/>
    </dgm:pt>
    <dgm:pt modelId="{EE8B902C-0C33-4FB4-B5CF-D5790F99E30B}" type="pres">
      <dgm:prSet presAssocID="{022B2CBA-082C-4A33-A1D6-9547E90077B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002CE5B-F4BE-4D6A-881C-A0B43EBCE275}" type="pres">
      <dgm:prSet presAssocID="{022B2CBA-082C-4A33-A1D6-9547E90077BE}" presName="parentText" presStyleLbl="node1" presStyleIdx="2" presStyleCnt="3" custScaleX="109357" custScaleY="445475" custLinFactNeighborX="8008" custLinFactNeighborY="413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59A8A-6387-48E4-92EA-BC4ED81EA0C9}" type="pres">
      <dgm:prSet presAssocID="{022B2CBA-082C-4A33-A1D6-9547E90077BE}" presName="negativeSpace" presStyleCnt="0"/>
      <dgm:spPr/>
    </dgm:pt>
    <dgm:pt modelId="{D7654FBF-907F-4EA3-9533-AD740F2E74C1}" type="pres">
      <dgm:prSet presAssocID="{022B2CBA-082C-4A33-A1D6-9547E90077BE}" presName="childText" presStyleLbl="conFgAcc1" presStyleIdx="2" presStyleCnt="3" custScaleY="325192" custLinFactY="-96248" custLinFactNeighborY="-100000">
        <dgm:presLayoutVars>
          <dgm:bulletEnabled val="1"/>
        </dgm:presLayoutVars>
      </dgm:prSet>
      <dgm:spPr/>
    </dgm:pt>
  </dgm:ptLst>
  <dgm:cxnLst>
    <dgm:cxn modelId="{84E3105E-0729-4271-B5AD-2850E49D47AB}" type="presOf" srcId="{BD0CCB73-5F1C-4769-9826-1AC87EDA80D4}" destId="{7E1BDF40-3CBA-4EA0-BD18-493F07CCC14E}" srcOrd="0" destOrd="0" presId="urn:microsoft.com/office/officeart/2005/8/layout/list1"/>
    <dgm:cxn modelId="{8640AE5B-B2A6-48DC-A750-9EE4E7DC8D7E}" type="presOf" srcId="{B633E12E-C516-4211-9883-BDBF7FE3EE20}" destId="{F6D22FE0-8B05-4335-B5A0-703815D7A0DD}" srcOrd="0" destOrd="0" presId="urn:microsoft.com/office/officeart/2005/8/layout/list1"/>
    <dgm:cxn modelId="{75DBFE13-F048-4BE7-A7E1-90E0207BB535}" type="presOf" srcId="{022B2CBA-082C-4A33-A1D6-9547E90077BE}" destId="{7002CE5B-F4BE-4D6A-881C-A0B43EBCE275}" srcOrd="1" destOrd="0" presId="urn:microsoft.com/office/officeart/2005/8/layout/list1"/>
    <dgm:cxn modelId="{3F82567B-0C0E-4EAA-A676-2380BB56643A}" type="presOf" srcId="{022B2CBA-082C-4A33-A1D6-9547E90077BE}" destId="{EE8B902C-0C33-4FB4-B5CF-D5790F99E30B}" srcOrd="0" destOrd="0" presId="urn:microsoft.com/office/officeart/2005/8/layout/list1"/>
    <dgm:cxn modelId="{30174B42-6C90-4690-82F2-508CBE2A4287}" srcId="{44CE3993-0848-4335-92AC-8E47A2A0D70C}" destId="{BD0CCB73-5F1C-4769-9826-1AC87EDA80D4}" srcOrd="1" destOrd="0" parTransId="{B523AA8B-1548-4856-BD28-3CCCB5C40C34}" sibTransId="{D46AC9BF-8646-40A3-B465-15E983BE2A0E}"/>
    <dgm:cxn modelId="{E409AF8E-2AA9-4B56-9411-A1470937808E}" srcId="{44CE3993-0848-4335-92AC-8E47A2A0D70C}" destId="{022B2CBA-082C-4A33-A1D6-9547E90077BE}" srcOrd="2" destOrd="0" parTransId="{37AD09C3-DA90-4DAD-9203-218F23746199}" sibTransId="{66F71DD3-931E-4D1D-A772-7E0010B33A76}"/>
    <dgm:cxn modelId="{A75FC52D-9D75-4019-98E9-C2823B126DAA}" srcId="{44CE3993-0848-4335-92AC-8E47A2A0D70C}" destId="{B633E12E-C516-4211-9883-BDBF7FE3EE20}" srcOrd="0" destOrd="0" parTransId="{D26F2D6D-9788-43C3-BC37-53FD82775C92}" sibTransId="{71B68D71-3579-4C55-8F7C-15441363A331}"/>
    <dgm:cxn modelId="{77E96E8C-56FB-429B-AF4C-EE0172CF73A7}" type="presOf" srcId="{B633E12E-C516-4211-9883-BDBF7FE3EE20}" destId="{CC966A7F-B179-43A6-93AD-EA78198CEF51}" srcOrd="1" destOrd="0" presId="urn:microsoft.com/office/officeart/2005/8/layout/list1"/>
    <dgm:cxn modelId="{0DCFD24A-BF0B-47BB-9FC3-3D8EF917565C}" type="presOf" srcId="{BD0CCB73-5F1C-4769-9826-1AC87EDA80D4}" destId="{7AF59909-8C66-425F-8F2F-05471056B128}" srcOrd="1" destOrd="0" presId="urn:microsoft.com/office/officeart/2005/8/layout/list1"/>
    <dgm:cxn modelId="{9B6BB96A-4EAB-4603-ACD8-8B7AB1BDEB79}" type="presOf" srcId="{44CE3993-0848-4335-92AC-8E47A2A0D70C}" destId="{A5CCA6DD-EF6B-4095-BA66-EB1D9EE0012E}" srcOrd="0" destOrd="0" presId="urn:microsoft.com/office/officeart/2005/8/layout/list1"/>
    <dgm:cxn modelId="{4A27A9FA-F1C6-4DB5-AE31-D6A5C329BFD8}" type="presParOf" srcId="{A5CCA6DD-EF6B-4095-BA66-EB1D9EE0012E}" destId="{3F015446-6FB1-484E-81DA-4C3041CD2388}" srcOrd="0" destOrd="0" presId="urn:microsoft.com/office/officeart/2005/8/layout/list1"/>
    <dgm:cxn modelId="{A74E4E52-1067-4210-BA47-FCF06B907066}" type="presParOf" srcId="{3F015446-6FB1-484E-81DA-4C3041CD2388}" destId="{F6D22FE0-8B05-4335-B5A0-703815D7A0DD}" srcOrd="0" destOrd="0" presId="urn:microsoft.com/office/officeart/2005/8/layout/list1"/>
    <dgm:cxn modelId="{04619F35-B0C9-4E65-955B-0F08AD7166BE}" type="presParOf" srcId="{3F015446-6FB1-484E-81DA-4C3041CD2388}" destId="{CC966A7F-B179-43A6-93AD-EA78198CEF51}" srcOrd="1" destOrd="0" presId="urn:microsoft.com/office/officeart/2005/8/layout/list1"/>
    <dgm:cxn modelId="{3E3B7181-2DE5-458E-A074-62CEB6DC2C46}" type="presParOf" srcId="{A5CCA6DD-EF6B-4095-BA66-EB1D9EE0012E}" destId="{194FF2FC-E394-42DF-8FF8-38044047E22B}" srcOrd="1" destOrd="0" presId="urn:microsoft.com/office/officeart/2005/8/layout/list1"/>
    <dgm:cxn modelId="{41996B51-B858-4992-A27A-108F39760530}" type="presParOf" srcId="{A5CCA6DD-EF6B-4095-BA66-EB1D9EE0012E}" destId="{CE67D7D9-88A4-4A81-A74E-294509B2A073}" srcOrd="2" destOrd="0" presId="urn:microsoft.com/office/officeart/2005/8/layout/list1"/>
    <dgm:cxn modelId="{605A3CD5-F370-4DB4-BE90-6515DED6EFE3}" type="presParOf" srcId="{A5CCA6DD-EF6B-4095-BA66-EB1D9EE0012E}" destId="{8803AF4B-7120-48A0-9589-FEA6142E7E86}" srcOrd="3" destOrd="0" presId="urn:microsoft.com/office/officeart/2005/8/layout/list1"/>
    <dgm:cxn modelId="{015CC533-84BA-4E00-A272-63C0259FC0D6}" type="presParOf" srcId="{A5CCA6DD-EF6B-4095-BA66-EB1D9EE0012E}" destId="{0F67CADA-3037-4CF8-8CBA-D7BCBCBE6952}" srcOrd="4" destOrd="0" presId="urn:microsoft.com/office/officeart/2005/8/layout/list1"/>
    <dgm:cxn modelId="{85FD6735-0A58-4847-ABFF-534452C3ED1D}" type="presParOf" srcId="{0F67CADA-3037-4CF8-8CBA-D7BCBCBE6952}" destId="{7E1BDF40-3CBA-4EA0-BD18-493F07CCC14E}" srcOrd="0" destOrd="0" presId="urn:microsoft.com/office/officeart/2005/8/layout/list1"/>
    <dgm:cxn modelId="{9EE49C9A-6276-4C33-8E08-80FB6D989762}" type="presParOf" srcId="{0F67CADA-3037-4CF8-8CBA-D7BCBCBE6952}" destId="{7AF59909-8C66-425F-8F2F-05471056B128}" srcOrd="1" destOrd="0" presId="urn:microsoft.com/office/officeart/2005/8/layout/list1"/>
    <dgm:cxn modelId="{92930677-C0BE-4C0F-BACC-21DD36610AB1}" type="presParOf" srcId="{A5CCA6DD-EF6B-4095-BA66-EB1D9EE0012E}" destId="{954145F2-1262-442F-B978-4786828522D3}" srcOrd="5" destOrd="0" presId="urn:microsoft.com/office/officeart/2005/8/layout/list1"/>
    <dgm:cxn modelId="{55C2D506-391E-420D-B84D-2DB478615A1A}" type="presParOf" srcId="{A5CCA6DD-EF6B-4095-BA66-EB1D9EE0012E}" destId="{12B97AC1-2925-4893-9034-F74ACBAB45D4}" srcOrd="6" destOrd="0" presId="urn:microsoft.com/office/officeart/2005/8/layout/list1"/>
    <dgm:cxn modelId="{EBEF90C5-B301-4A73-8C59-D9AA4893BB9F}" type="presParOf" srcId="{A5CCA6DD-EF6B-4095-BA66-EB1D9EE0012E}" destId="{0947718A-8A9D-49B7-B6ED-782BCA4BEEA2}" srcOrd="7" destOrd="0" presId="urn:microsoft.com/office/officeart/2005/8/layout/list1"/>
    <dgm:cxn modelId="{326BD985-98C5-4CD8-B278-17F1BE3F59A7}" type="presParOf" srcId="{A5CCA6DD-EF6B-4095-BA66-EB1D9EE0012E}" destId="{E7B473D2-0FBE-4DA6-8A6E-3A72B68D24B0}" srcOrd="8" destOrd="0" presId="urn:microsoft.com/office/officeart/2005/8/layout/list1"/>
    <dgm:cxn modelId="{66FF4136-A911-4566-8E00-0D3EE437715F}" type="presParOf" srcId="{E7B473D2-0FBE-4DA6-8A6E-3A72B68D24B0}" destId="{EE8B902C-0C33-4FB4-B5CF-D5790F99E30B}" srcOrd="0" destOrd="0" presId="urn:microsoft.com/office/officeart/2005/8/layout/list1"/>
    <dgm:cxn modelId="{B9FD50B8-4331-480D-A9C3-20F703CD542C}" type="presParOf" srcId="{E7B473D2-0FBE-4DA6-8A6E-3A72B68D24B0}" destId="{7002CE5B-F4BE-4D6A-881C-A0B43EBCE275}" srcOrd="1" destOrd="0" presId="urn:microsoft.com/office/officeart/2005/8/layout/list1"/>
    <dgm:cxn modelId="{FF63A97C-60CE-4790-8769-41ED24D9A75D}" type="presParOf" srcId="{A5CCA6DD-EF6B-4095-BA66-EB1D9EE0012E}" destId="{AA059A8A-6387-48E4-92EA-BC4ED81EA0C9}" srcOrd="9" destOrd="0" presId="urn:microsoft.com/office/officeart/2005/8/layout/list1"/>
    <dgm:cxn modelId="{52CF311E-353B-4F66-8B0A-38CA39465FD7}" type="presParOf" srcId="{A5CCA6DD-EF6B-4095-BA66-EB1D9EE0012E}" destId="{D7654FBF-907F-4EA3-9533-AD740F2E74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456C7F-F4D3-4558-97ED-DDEA4F4B58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80FADD3-ED4A-4309-8C03-10708042669C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Проект «Наш двор против скуки»</a:t>
          </a:r>
        </a:p>
      </dgm:t>
    </dgm:pt>
    <dgm:pt modelId="{A83DF71D-7CEE-4D9B-9047-BFAED9F58D90}" type="parTrans" cxnId="{8B43A897-F8E6-44B3-8733-BFEBFAF278A1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668D1A4C-1F23-455B-9DEE-A8D4B3C51914}" type="sibTrans" cxnId="{8B43A897-F8E6-44B3-8733-BFEBFAF278A1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6EC1F7B1-4161-4653-BFFE-8F4CAEECAE8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С 01.06. по 22.06.2018</a:t>
          </a:r>
        </a:p>
        <a:p>
          <a:r>
            <a:rPr lang="ru-RU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р.п</a:t>
          </a:r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. Ильиногорск</a:t>
          </a:r>
        </a:p>
      </dgm:t>
    </dgm:pt>
    <dgm:pt modelId="{2DCCC4B8-5808-4669-992E-2D056089679E}" type="parTrans" cxnId="{2B1D6E19-40F6-4A32-8FD9-57E5D4D1B115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99AED2C-EE44-4A97-9AAA-3A356660D336}" type="sibTrans" cxnId="{2B1D6E19-40F6-4A32-8FD9-57E5D4D1B115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DEFB198-967C-47CC-BD4A-F9083942775A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5 отрядов </a:t>
          </a:r>
        </a:p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по 20 человек</a:t>
          </a:r>
        </a:p>
      </dgm:t>
    </dgm:pt>
    <dgm:pt modelId="{E7FCD94F-C99E-47D2-9CAD-D57561DBCB10}" type="parTrans" cxnId="{021018AF-5BB1-4949-87EA-8FF25ED7F18F}">
      <dgm:prSet/>
      <dgm:spPr/>
      <dgm:t>
        <a:bodyPr/>
        <a:lstStyle/>
        <a:p>
          <a:endParaRPr lang="ru-RU"/>
        </a:p>
      </dgm:t>
    </dgm:pt>
    <dgm:pt modelId="{CDBE93BE-3C69-40B8-88C4-D2EFA79235D2}" type="sibTrans" cxnId="{021018AF-5BB1-4949-87EA-8FF25ED7F18F}">
      <dgm:prSet/>
      <dgm:spPr/>
      <dgm:t>
        <a:bodyPr/>
        <a:lstStyle/>
        <a:p>
          <a:endParaRPr lang="ru-RU"/>
        </a:p>
      </dgm:t>
    </dgm:pt>
    <dgm:pt modelId="{2D996E30-6D95-4217-9B40-D3F145B79F7F}" type="pres">
      <dgm:prSet presAssocID="{94456C7F-F4D3-4558-97ED-DDEA4F4B58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E5B9C3-3738-4191-BD84-81ED208057CF}" type="pres">
      <dgm:prSet presAssocID="{B80FADD3-ED4A-4309-8C03-10708042669C}" presName="root1" presStyleCnt="0"/>
      <dgm:spPr/>
    </dgm:pt>
    <dgm:pt modelId="{3630A0FC-C0F4-4D5C-BF16-55C69F9A3A3B}" type="pres">
      <dgm:prSet presAssocID="{B80FADD3-ED4A-4309-8C03-10708042669C}" presName="LevelOneTextNode" presStyleLbl="node0" presStyleIdx="0" presStyleCnt="1" custAng="5400000" custLinFactX="270389" custLinFactNeighborX="300000" custLinFactNeighborY="-551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6FF7BB-6F6D-4EB8-A257-DCE5B8248F5F}" type="pres">
      <dgm:prSet presAssocID="{B80FADD3-ED4A-4309-8C03-10708042669C}" presName="level2hierChild" presStyleCnt="0"/>
      <dgm:spPr/>
    </dgm:pt>
    <dgm:pt modelId="{57BC267D-D4E9-47F6-80EF-8486E6573F7F}" type="pres">
      <dgm:prSet presAssocID="{2DCCC4B8-5808-4669-992E-2D056089679E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4998B801-66C1-43D5-8C98-B751704E76EB}" type="pres">
      <dgm:prSet presAssocID="{2DCCC4B8-5808-4669-992E-2D056089679E}" presName="connTx" presStyleLbl="parChTrans1D2" presStyleIdx="0" presStyleCnt="1"/>
      <dgm:spPr/>
      <dgm:t>
        <a:bodyPr/>
        <a:lstStyle/>
        <a:p>
          <a:endParaRPr lang="ru-RU"/>
        </a:p>
      </dgm:t>
    </dgm:pt>
    <dgm:pt modelId="{FB05E158-8396-4B1A-88A8-36731A2529DE}" type="pres">
      <dgm:prSet presAssocID="{6EC1F7B1-4161-4653-BFFE-8F4CAEECAE8A}" presName="root2" presStyleCnt="0"/>
      <dgm:spPr/>
    </dgm:pt>
    <dgm:pt modelId="{2BC1BBEF-BBFB-4BBF-8BDF-6DA2A040C02C}" type="pres">
      <dgm:prSet presAssocID="{6EC1F7B1-4161-4653-BFFE-8F4CAEECAE8A}" presName="LevelTwoTextNode" presStyleLbl="node2" presStyleIdx="0" presStyleCnt="1" custScaleX="182201" custScaleY="218939" custLinFactNeighborX="41335" custLinFactNeighborY="39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7D65E3-78D8-43AD-8443-E867E4D7BA34}" type="pres">
      <dgm:prSet presAssocID="{6EC1F7B1-4161-4653-BFFE-8F4CAEECAE8A}" presName="level3hierChild" presStyleCnt="0"/>
      <dgm:spPr/>
    </dgm:pt>
    <dgm:pt modelId="{4170468C-E7E1-4FCA-810B-644DD56D3A07}" type="pres">
      <dgm:prSet presAssocID="{E7FCD94F-C99E-47D2-9CAD-D57561DBCB10}" presName="conn2-1" presStyleLbl="parChTrans1D3" presStyleIdx="0" presStyleCnt="1"/>
      <dgm:spPr/>
      <dgm:t>
        <a:bodyPr/>
        <a:lstStyle/>
        <a:p>
          <a:endParaRPr lang="ru-RU"/>
        </a:p>
      </dgm:t>
    </dgm:pt>
    <dgm:pt modelId="{0D95E993-BC7B-4B0E-AEA5-CFC83CC40D0C}" type="pres">
      <dgm:prSet presAssocID="{E7FCD94F-C99E-47D2-9CAD-D57561DBCB10}" presName="connTx" presStyleLbl="parChTrans1D3" presStyleIdx="0" presStyleCnt="1"/>
      <dgm:spPr/>
      <dgm:t>
        <a:bodyPr/>
        <a:lstStyle/>
        <a:p>
          <a:endParaRPr lang="ru-RU"/>
        </a:p>
      </dgm:t>
    </dgm:pt>
    <dgm:pt modelId="{5432F7B3-0AD8-4DFC-BAB0-668708D5A7AA}" type="pres">
      <dgm:prSet presAssocID="{5DEFB198-967C-47CC-BD4A-F9083942775A}" presName="root2" presStyleCnt="0"/>
      <dgm:spPr/>
    </dgm:pt>
    <dgm:pt modelId="{95B0FBFA-E144-49EC-B2A2-6F991D3A6363}" type="pres">
      <dgm:prSet presAssocID="{5DEFB198-967C-47CC-BD4A-F9083942775A}" presName="LevelTwoTextNode" presStyleLbl="node3" presStyleIdx="0" presStyleCnt="1" custScaleX="122485" custScaleY="148608" custLinFactX="-19135" custLinFactY="100000" custLinFactNeighborX="-100000" custLinFactNeighborY="1354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86060D-1329-46C7-9A28-F456F9977EAE}" type="pres">
      <dgm:prSet presAssocID="{5DEFB198-967C-47CC-BD4A-F9083942775A}" presName="level3hierChild" presStyleCnt="0"/>
      <dgm:spPr/>
    </dgm:pt>
  </dgm:ptLst>
  <dgm:cxnLst>
    <dgm:cxn modelId="{021018AF-5BB1-4949-87EA-8FF25ED7F18F}" srcId="{6EC1F7B1-4161-4653-BFFE-8F4CAEECAE8A}" destId="{5DEFB198-967C-47CC-BD4A-F9083942775A}" srcOrd="0" destOrd="0" parTransId="{E7FCD94F-C99E-47D2-9CAD-D57561DBCB10}" sibTransId="{CDBE93BE-3C69-40B8-88C4-D2EFA79235D2}"/>
    <dgm:cxn modelId="{8B43A897-F8E6-44B3-8733-BFEBFAF278A1}" srcId="{94456C7F-F4D3-4558-97ED-DDEA4F4B5886}" destId="{B80FADD3-ED4A-4309-8C03-10708042669C}" srcOrd="0" destOrd="0" parTransId="{A83DF71D-7CEE-4D9B-9047-BFAED9F58D90}" sibTransId="{668D1A4C-1F23-455B-9DEE-A8D4B3C51914}"/>
    <dgm:cxn modelId="{147E7498-2137-4262-BA13-91741BA20F2F}" type="presOf" srcId="{2DCCC4B8-5808-4669-992E-2D056089679E}" destId="{57BC267D-D4E9-47F6-80EF-8486E6573F7F}" srcOrd="0" destOrd="0" presId="urn:microsoft.com/office/officeart/2008/layout/HorizontalMultiLevelHierarchy"/>
    <dgm:cxn modelId="{2B1D6E19-40F6-4A32-8FD9-57E5D4D1B115}" srcId="{B80FADD3-ED4A-4309-8C03-10708042669C}" destId="{6EC1F7B1-4161-4653-BFFE-8F4CAEECAE8A}" srcOrd="0" destOrd="0" parTransId="{2DCCC4B8-5808-4669-992E-2D056089679E}" sibTransId="{499AED2C-EE44-4A97-9AAA-3A356660D336}"/>
    <dgm:cxn modelId="{D44C9B77-94B7-406D-91FC-29302105155D}" type="presOf" srcId="{B80FADD3-ED4A-4309-8C03-10708042669C}" destId="{3630A0FC-C0F4-4D5C-BF16-55C69F9A3A3B}" srcOrd="0" destOrd="0" presId="urn:microsoft.com/office/officeart/2008/layout/HorizontalMultiLevelHierarchy"/>
    <dgm:cxn modelId="{DAE7DBF1-1D01-4431-A777-0F59D5FD5284}" type="presOf" srcId="{5DEFB198-967C-47CC-BD4A-F9083942775A}" destId="{95B0FBFA-E144-49EC-B2A2-6F991D3A6363}" srcOrd="0" destOrd="0" presId="urn:microsoft.com/office/officeart/2008/layout/HorizontalMultiLevelHierarchy"/>
    <dgm:cxn modelId="{B75B5451-F22F-4DAA-ABCC-4A95C08F155C}" type="presOf" srcId="{94456C7F-F4D3-4558-97ED-DDEA4F4B5886}" destId="{2D996E30-6D95-4217-9B40-D3F145B79F7F}" srcOrd="0" destOrd="0" presId="urn:microsoft.com/office/officeart/2008/layout/HorizontalMultiLevelHierarchy"/>
    <dgm:cxn modelId="{0A0DBD7B-A82B-4F7B-A83B-752BF2DD21CA}" type="presOf" srcId="{6EC1F7B1-4161-4653-BFFE-8F4CAEECAE8A}" destId="{2BC1BBEF-BBFB-4BBF-8BDF-6DA2A040C02C}" srcOrd="0" destOrd="0" presId="urn:microsoft.com/office/officeart/2008/layout/HorizontalMultiLevelHierarchy"/>
    <dgm:cxn modelId="{510C5AC6-8393-4316-B988-CD6C8A674211}" type="presOf" srcId="{E7FCD94F-C99E-47D2-9CAD-D57561DBCB10}" destId="{0D95E993-BC7B-4B0E-AEA5-CFC83CC40D0C}" srcOrd="1" destOrd="0" presId="urn:microsoft.com/office/officeart/2008/layout/HorizontalMultiLevelHierarchy"/>
    <dgm:cxn modelId="{DF490DA9-DA1E-4F70-8E1B-DB31A0BDE299}" type="presOf" srcId="{E7FCD94F-C99E-47D2-9CAD-D57561DBCB10}" destId="{4170468C-E7E1-4FCA-810B-644DD56D3A07}" srcOrd="0" destOrd="0" presId="urn:microsoft.com/office/officeart/2008/layout/HorizontalMultiLevelHierarchy"/>
    <dgm:cxn modelId="{C1EADBB9-38F5-46F3-872A-07AE83C3CDF3}" type="presOf" srcId="{2DCCC4B8-5808-4669-992E-2D056089679E}" destId="{4998B801-66C1-43D5-8C98-B751704E76EB}" srcOrd="1" destOrd="0" presId="urn:microsoft.com/office/officeart/2008/layout/HorizontalMultiLevelHierarchy"/>
    <dgm:cxn modelId="{32073014-B11B-400B-9063-88B7D832DC21}" type="presParOf" srcId="{2D996E30-6D95-4217-9B40-D3F145B79F7F}" destId="{D0E5B9C3-3738-4191-BD84-81ED208057CF}" srcOrd="0" destOrd="0" presId="urn:microsoft.com/office/officeart/2008/layout/HorizontalMultiLevelHierarchy"/>
    <dgm:cxn modelId="{665E036B-F974-4AA8-BF08-8E149B7A2337}" type="presParOf" srcId="{D0E5B9C3-3738-4191-BD84-81ED208057CF}" destId="{3630A0FC-C0F4-4D5C-BF16-55C69F9A3A3B}" srcOrd="0" destOrd="0" presId="urn:microsoft.com/office/officeart/2008/layout/HorizontalMultiLevelHierarchy"/>
    <dgm:cxn modelId="{CF15B4A6-D74E-4D63-9E60-9CA49F82FAFB}" type="presParOf" srcId="{D0E5B9C3-3738-4191-BD84-81ED208057CF}" destId="{7D6FF7BB-6F6D-4EB8-A257-DCE5B8248F5F}" srcOrd="1" destOrd="0" presId="urn:microsoft.com/office/officeart/2008/layout/HorizontalMultiLevelHierarchy"/>
    <dgm:cxn modelId="{84206AA6-D87C-47D6-BF67-81782B3FC4E2}" type="presParOf" srcId="{7D6FF7BB-6F6D-4EB8-A257-DCE5B8248F5F}" destId="{57BC267D-D4E9-47F6-80EF-8486E6573F7F}" srcOrd="0" destOrd="0" presId="urn:microsoft.com/office/officeart/2008/layout/HorizontalMultiLevelHierarchy"/>
    <dgm:cxn modelId="{E8F415DB-C009-42C4-B19E-D716F740644B}" type="presParOf" srcId="{57BC267D-D4E9-47F6-80EF-8486E6573F7F}" destId="{4998B801-66C1-43D5-8C98-B751704E76EB}" srcOrd="0" destOrd="0" presId="urn:microsoft.com/office/officeart/2008/layout/HorizontalMultiLevelHierarchy"/>
    <dgm:cxn modelId="{7308B467-457A-4588-84D7-88F432175C2A}" type="presParOf" srcId="{7D6FF7BB-6F6D-4EB8-A257-DCE5B8248F5F}" destId="{FB05E158-8396-4B1A-88A8-36731A2529DE}" srcOrd="1" destOrd="0" presId="urn:microsoft.com/office/officeart/2008/layout/HorizontalMultiLevelHierarchy"/>
    <dgm:cxn modelId="{2C827EDA-31F7-46BB-8A40-32116B0BD723}" type="presParOf" srcId="{FB05E158-8396-4B1A-88A8-36731A2529DE}" destId="{2BC1BBEF-BBFB-4BBF-8BDF-6DA2A040C02C}" srcOrd="0" destOrd="0" presId="urn:microsoft.com/office/officeart/2008/layout/HorizontalMultiLevelHierarchy"/>
    <dgm:cxn modelId="{BD388A6F-4DD2-4B0D-A0D9-66F7DB0647D2}" type="presParOf" srcId="{FB05E158-8396-4B1A-88A8-36731A2529DE}" destId="{547D65E3-78D8-43AD-8443-E867E4D7BA34}" srcOrd="1" destOrd="0" presId="urn:microsoft.com/office/officeart/2008/layout/HorizontalMultiLevelHierarchy"/>
    <dgm:cxn modelId="{87422BBC-32A2-42DB-97CE-E2470FC956E9}" type="presParOf" srcId="{547D65E3-78D8-43AD-8443-E867E4D7BA34}" destId="{4170468C-E7E1-4FCA-810B-644DD56D3A07}" srcOrd="0" destOrd="0" presId="urn:microsoft.com/office/officeart/2008/layout/HorizontalMultiLevelHierarchy"/>
    <dgm:cxn modelId="{415F2BEF-F110-43FD-8186-CC57C075B9C8}" type="presParOf" srcId="{4170468C-E7E1-4FCA-810B-644DD56D3A07}" destId="{0D95E993-BC7B-4B0E-AEA5-CFC83CC40D0C}" srcOrd="0" destOrd="0" presId="urn:microsoft.com/office/officeart/2008/layout/HorizontalMultiLevelHierarchy"/>
    <dgm:cxn modelId="{F85D9B98-47D1-44E6-9F0B-298929E51C31}" type="presParOf" srcId="{547D65E3-78D8-43AD-8443-E867E4D7BA34}" destId="{5432F7B3-0AD8-4DFC-BAB0-668708D5A7AA}" srcOrd="1" destOrd="0" presId="urn:microsoft.com/office/officeart/2008/layout/HorizontalMultiLevelHierarchy"/>
    <dgm:cxn modelId="{F5CE41EE-1C55-425E-B569-781C60466496}" type="presParOf" srcId="{5432F7B3-0AD8-4DFC-BAB0-668708D5A7AA}" destId="{95B0FBFA-E144-49EC-B2A2-6F991D3A6363}" srcOrd="0" destOrd="0" presId="urn:microsoft.com/office/officeart/2008/layout/HorizontalMultiLevelHierarchy"/>
    <dgm:cxn modelId="{BAFAE72B-8E6D-441C-AEDE-C9BA62786CC9}" type="presParOf" srcId="{5432F7B3-0AD8-4DFC-BAB0-668708D5A7AA}" destId="{1886060D-1329-46C7-9A28-F456F9977EA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AD8991-A038-4E33-8E59-6774BB381C32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3356665-086C-4FC0-BD5B-39FE720F37D9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Трудоустроено через  центр занятости </a:t>
          </a:r>
        </a:p>
      </dgm:t>
    </dgm:pt>
    <dgm:pt modelId="{B0859AEE-D638-4B4A-BC5E-2E2E4727536B}" type="parTrans" cxnId="{C6F4EE75-2C68-4086-81A2-E6ECAA1E6889}">
      <dgm:prSet/>
      <dgm:spPr/>
      <dgm:t>
        <a:bodyPr/>
        <a:lstStyle/>
        <a:p>
          <a:endParaRPr lang="ru-RU"/>
        </a:p>
      </dgm:t>
    </dgm:pt>
    <dgm:pt modelId="{51BB082C-640D-4FEC-9F6D-DAA588549C52}" type="sibTrans" cxnId="{C6F4EE75-2C68-4086-81A2-E6ECAA1E6889}">
      <dgm:prSet/>
      <dgm:spPr/>
      <dgm:t>
        <a:bodyPr/>
        <a:lstStyle/>
        <a:p>
          <a:endParaRPr lang="ru-RU"/>
        </a:p>
      </dgm:t>
    </dgm:pt>
    <dgm:pt modelId="{C6F343C0-5217-40FF-90D7-DBF0FB94F7C8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3DCACB55-0C34-4BCE-8A9D-636E853BFE23}" type="parTrans" cxnId="{7A2226CC-1EFE-42E3-A2D6-21A01BBA2190}">
      <dgm:prSet/>
      <dgm:spPr/>
      <dgm:t>
        <a:bodyPr/>
        <a:lstStyle/>
        <a:p>
          <a:endParaRPr lang="ru-RU"/>
        </a:p>
      </dgm:t>
    </dgm:pt>
    <dgm:pt modelId="{5D7BB0E3-4B73-4AA7-BF8B-F81C5CB17C40}" type="sibTrans" cxnId="{7A2226CC-1EFE-42E3-A2D6-21A01BBA2190}">
      <dgm:prSet/>
      <dgm:spPr/>
      <dgm:t>
        <a:bodyPr/>
        <a:lstStyle/>
        <a:p>
          <a:endParaRPr lang="ru-RU"/>
        </a:p>
      </dgm:t>
    </dgm:pt>
    <dgm:pt modelId="{84A10161-935D-4CC3-BF73-5D3D5FA1E21C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B5109649-6D13-47DB-8AFA-C293CB166278}" type="parTrans" cxnId="{6D1B1427-28EA-45EC-AE4B-2F304219E63F}">
      <dgm:prSet/>
      <dgm:spPr/>
      <dgm:t>
        <a:bodyPr/>
        <a:lstStyle/>
        <a:p>
          <a:endParaRPr lang="ru-RU"/>
        </a:p>
      </dgm:t>
    </dgm:pt>
    <dgm:pt modelId="{51E4C3B1-5A3B-4DB6-A16F-F8F302107DE5}" type="sibTrans" cxnId="{6D1B1427-28EA-45EC-AE4B-2F304219E63F}">
      <dgm:prSet/>
      <dgm:spPr/>
      <dgm:t>
        <a:bodyPr/>
        <a:lstStyle/>
        <a:p>
          <a:endParaRPr lang="ru-RU"/>
        </a:p>
      </dgm:t>
    </dgm:pt>
    <dgm:pt modelId="{F63C7E11-4003-45E2-92F8-1D7F86B69AF3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244 несовершеннолетних</a:t>
          </a:r>
        </a:p>
      </dgm:t>
    </dgm:pt>
    <dgm:pt modelId="{01A07387-2EBF-4564-B4EB-4AED5DA1B9C0}" type="parTrans" cxnId="{5FD3655D-9F5B-478D-AE5B-78DB4BB79748}">
      <dgm:prSet/>
      <dgm:spPr/>
      <dgm:t>
        <a:bodyPr/>
        <a:lstStyle/>
        <a:p>
          <a:endParaRPr lang="ru-RU"/>
        </a:p>
      </dgm:t>
    </dgm:pt>
    <dgm:pt modelId="{AB6022D9-9819-4A7E-81F1-BEE739830123}" type="sibTrans" cxnId="{5FD3655D-9F5B-478D-AE5B-78DB4BB79748}">
      <dgm:prSet/>
      <dgm:spPr/>
      <dgm:t>
        <a:bodyPr/>
        <a:lstStyle/>
        <a:p>
          <a:endParaRPr lang="ru-RU"/>
        </a:p>
      </dgm:t>
    </dgm:pt>
    <dgm:pt modelId="{BB094F1D-614F-48A2-ADC9-118D74DA2BD9}">
      <dgm:prSet phldrT="[Текст]"/>
      <dgm:spPr/>
      <dgm:t>
        <a:bodyPr/>
        <a:lstStyle/>
        <a:p>
          <a:endParaRPr lang="ru-RU" dirty="0"/>
        </a:p>
      </dgm:t>
    </dgm:pt>
    <dgm:pt modelId="{42A6B0CA-B0D3-4654-A50F-26D39A90C39F}" type="parTrans" cxnId="{49C18AC3-3BB8-4CC4-9E03-15C1A23CFD5B}">
      <dgm:prSet/>
      <dgm:spPr/>
      <dgm:t>
        <a:bodyPr/>
        <a:lstStyle/>
        <a:p>
          <a:endParaRPr lang="ru-RU"/>
        </a:p>
      </dgm:t>
    </dgm:pt>
    <dgm:pt modelId="{D4569DB0-E6D6-4684-9CFA-0BE51DA2C8B8}" type="sibTrans" cxnId="{49C18AC3-3BB8-4CC4-9E03-15C1A23CFD5B}">
      <dgm:prSet/>
      <dgm:spPr/>
      <dgm:t>
        <a:bodyPr/>
        <a:lstStyle/>
        <a:p>
          <a:endParaRPr lang="ru-RU"/>
        </a:p>
      </dgm:t>
    </dgm:pt>
    <dgm:pt modelId="{F9A6E5A2-FF22-4E66-8C62-71B12895BA3A}">
      <dgm:prSet phldrT="[Текст]"/>
      <dgm:spPr/>
      <dgm:t>
        <a:bodyPr/>
        <a:lstStyle/>
        <a:p>
          <a:endParaRPr lang="ru-RU" dirty="0"/>
        </a:p>
      </dgm:t>
    </dgm:pt>
    <dgm:pt modelId="{050E266D-8735-4D9E-B8CC-071F557CD5DB}" type="parTrans" cxnId="{B3772228-E3F1-4727-82ED-BFFC15E9B642}">
      <dgm:prSet/>
      <dgm:spPr/>
      <dgm:t>
        <a:bodyPr/>
        <a:lstStyle/>
        <a:p>
          <a:endParaRPr lang="ru-RU"/>
        </a:p>
      </dgm:t>
    </dgm:pt>
    <dgm:pt modelId="{EEA968A9-3183-4C53-ADB0-764FE93DD859}" type="sibTrans" cxnId="{B3772228-E3F1-4727-82ED-BFFC15E9B642}">
      <dgm:prSet/>
      <dgm:spPr/>
      <dgm:t>
        <a:bodyPr/>
        <a:lstStyle/>
        <a:p>
          <a:endParaRPr lang="ru-RU"/>
        </a:p>
      </dgm:t>
    </dgm:pt>
    <dgm:pt modelId="{12BCB3AE-6D35-4F9E-846F-E6718706860B}">
      <dgm:prSet phldrT="[Текст]"/>
      <dgm:spPr/>
      <dgm:t>
        <a:bodyPr/>
        <a:lstStyle/>
        <a:p>
          <a:endParaRPr lang="ru-RU" dirty="0"/>
        </a:p>
      </dgm:t>
    </dgm:pt>
    <dgm:pt modelId="{0E39F9B9-0D97-426D-BD01-8E11821890DF}" type="parTrans" cxnId="{D8AE9912-4E4B-44F8-B295-E5FD3F1BD7EC}">
      <dgm:prSet/>
      <dgm:spPr/>
      <dgm:t>
        <a:bodyPr/>
        <a:lstStyle/>
        <a:p>
          <a:endParaRPr lang="ru-RU"/>
        </a:p>
      </dgm:t>
    </dgm:pt>
    <dgm:pt modelId="{D73E2C68-FF46-4243-82B0-2AEC757BA060}" type="sibTrans" cxnId="{D8AE9912-4E4B-44F8-B295-E5FD3F1BD7EC}">
      <dgm:prSet/>
      <dgm:spPr/>
      <dgm:t>
        <a:bodyPr/>
        <a:lstStyle/>
        <a:p>
          <a:endParaRPr lang="ru-RU"/>
        </a:p>
      </dgm:t>
    </dgm:pt>
    <dgm:pt modelId="{07A77371-6D53-4734-AFFD-D8D45593610F}" type="pres">
      <dgm:prSet presAssocID="{02AD8991-A038-4E33-8E59-6774BB381C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8EF70A-AD9A-4344-BFC1-C040285BF289}" type="pres">
      <dgm:prSet presAssocID="{F63C7E11-4003-45E2-92F8-1D7F86B69AF3}" presName="boxAndChildren" presStyleCnt="0"/>
      <dgm:spPr/>
    </dgm:pt>
    <dgm:pt modelId="{27B27CC7-69D5-4EFF-8F4E-B9C9242EA18F}" type="pres">
      <dgm:prSet presAssocID="{F63C7E11-4003-45E2-92F8-1D7F86B69AF3}" presName="parentTextBox" presStyleLbl="node1" presStyleIdx="0" presStyleCnt="2"/>
      <dgm:spPr/>
      <dgm:t>
        <a:bodyPr/>
        <a:lstStyle/>
        <a:p>
          <a:endParaRPr lang="ru-RU"/>
        </a:p>
      </dgm:t>
    </dgm:pt>
    <dgm:pt modelId="{B6C07FBF-1ABE-436E-921A-C58F0D6B3D48}" type="pres">
      <dgm:prSet presAssocID="{F63C7E11-4003-45E2-92F8-1D7F86B69AF3}" presName="entireBox" presStyleLbl="node1" presStyleIdx="0" presStyleCnt="2"/>
      <dgm:spPr/>
      <dgm:t>
        <a:bodyPr/>
        <a:lstStyle/>
        <a:p>
          <a:endParaRPr lang="ru-RU"/>
        </a:p>
      </dgm:t>
    </dgm:pt>
    <dgm:pt modelId="{704FB9CC-79B8-45C6-9CF5-68E179007F28}" type="pres">
      <dgm:prSet presAssocID="{F63C7E11-4003-45E2-92F8-1D7F86B69AF3}" presName="descendantBox" presStyleCnt="0"/>
      <dgm:spPr/>
    </dgm:pt>
    <dgm:pt modelId="{8F83DFC9-3A88-4E5D-BB49-A0A885097640}" type="pres">
      <dgm:prSet presAssocID="{BB094F1D-614F-48A2-ADC9-118D74DA2BD9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9F4FF-CFBF-492D-90D0-7554395BCAA7}" type="pres">
      <dgm:prSet presAssocID="{F9A6E5A2-FF22-4E66-8C62-71B12895BA3A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9B176-0E61-4B9B-8CCA-9F519A3ABEBF}" type="pres">
      <dgm:prSet presAssocID="{51BB082C-640D-4FEC-9F6D-DAA588549C52}" presName="sp" presStyleCnt="0"/>
      <dgm:spPr/>
    </dgm:pt>
    <dgm:pt modelId="{8685D3FA-D472-40C5-AD9A-521FDCF8AC91}" type="pres">
      <dgm:prSet presAssocID="{33356665-086C-4FC0-BD5B-39FE720F37D9}" presName="arrowAndChildren" presStyleCnt="0"/>
      <dgm:spPr/>
    </dgm:pt>
    <dgm:pt modelId="{C75D2FED-5D3C-4B22-9F84-C0F17B56A57C}" type="pres">
      <dgm:prSet presAssocID="{33356665-086C-4FC0-BD5B-39FE720F37D9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425D950A-88CC-430E-93B6-ED7C63A864A0}" type="pres">
      <dgm:prSet presAssocID="{33356665-086C-4FC0-BD5B-39FE720F37D9}" presName="arrow" presStyleLbl="node1" presStyleIdx="1" presStyleCnt="2"/>
      <dgm:spPr/>
      <dgm:t>
        <a:bodyPr/>
        <a:lstStyle/>
        <a:p>
          <a:endParaRPr lang="ru-RU"/>
        </a:p>
      </dgm:t>
    </dgm:pt>
    <dgm:pt modelId="{F406B6DE-EEB3-4FBF-8F4A-E18BA476F9AD}" type="pres">
      <dgm:prSet presAssocID="{33356665-086C-4FC0-BD5B-39FE720F37D9}" presName="descendantArrow" presStyleCnt="0"/>
      <dgm:spPr/>
    </dgm:pt>
    <dgm:pt modelId="{DD4C6C7D-C8CA-4AEA-9844-45ECD6AD2EF9}" type="pres">
      <dgm:prSet presAssocID="{C6F343C0-5217-40FF-90D7-DBF0FB94F7C8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4DC2D8-6BE9-4614-9E6B-66D86BC24789}" type="pres">
      <dgm:prSet presAssocID="{12BCB3AE-6D35-4F9E-846F-E6718706860B}" presName="childTextArrow" presStyleLbl="fgAccFollowNode1" presStyleIdx="3" presStyleCnt="5" custLinFactX="89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A98E1-0D98-4B40-9125-DFE08C623EB2}" type="pres">
      <dgm:prSet presAssocID="{84A10161-935D-4CC3-BF73-5D3D5FA1E21C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42F43F-1B99-420D-A1BA-D0EB28385092}" type="presOf" srcId="{F9A6E5A2-FF22-4E66-8C62-71B12895BA3A}" destId="{31B9F4FF-CFBF-492D-90D0-7554395BCAA7}" srcOrd="0" destOrd="0" presId="urn:microsoft.com/office/officeart/2005/8/layout/process4"/>
    <dgm:cxn modelId="{F8564411-8F45-4089-8AD9-599229B42CF2}" type="presOf" srcId="{33356665-086C-4FC0-BD5B-39FE720F37D9}" destId="{425D950A-88CC-430E-93B6-ED7C63A864A0}" srcOrd="1" destOrd="0" presId="urn:microsoft.com/office/officeart/2005/8/layout/process4"/>
    <dgm:cxn modelId="{B400E638-7F5D-40A6-903F-A405306FF85E}" type="presOf" srcId="{02AD8991-A038-4E33-8E59-6774BB381C32}" destId="{07A77371-6D53-4734-AFFD-D8D45593610F}" srcOrd="0" destOrd="0" presId="urn:microsoft.com/office/officeart/2005/8/layout/process4"/>
    <dgm:cxn modelId="{B3772228-E3F1-4727-82ED-BFFC15E9B642}" srcId="{F63C7E11-4003-45E2-92F8-1D7F86B69AF3}" destId="{F9A6E5A2-FF22-4E66-8C62-71B12895BA3A}" srcOrd="1" destOrd="0" parTransId="{050E266D-8735-4D9E-B8CC-071F557CD5DB}" sibTransId="{EEA968A9-3183-4C53-ADB0-764FE93DD859}"/>
    <dgm:cxn modelId="{6D1B1427-28EA-45EC-AE4B-2F304219E63F}" srcId="{33356665-086C-4FC0-BD5B-39FE720F37D9}" destId="{84A10161-935D-4CC3-BF73-5D3D5FA1E21C}" srcOrd="2" destOrd="0" parTransId="{B5109649-6D13-47DB-8AFA-C293CB166278}" sibTransId="{51E4C3B1-5A3B-4DB6-A16F-F8F302107DE5}"/>
    <dgm:cxn modelId="{D8AE9912-4E4B-44F8-B295-E5FD3F1BD7EC}" srcId="{33356665-086C-4FC0-BD5B-39FE720F37D9}" destId="{12BCB3AE-6D35-4F9E-846F-E6718706860B}" srcOrd="1" destOrd="0" parTransId="{0E39F9B9-0D97-426D-BD01-8E11821890DF}" sibTransId="{D73E2C68-FF46-4243-82B0-2AEC757BA060}"/>
    <dgm:cxn modelId="{F452EA02-A132-4932-ACED-ADF54458CE6F}" type="presOf" srcId="{84A10161-935D-4CC3-BF73-5D3D5FA1E21C}" destId="{72FA98E1-0D98-4B40-9125-DFE08C623EB2}" srcOrd="0" destOrd="0" presId="urn:microsoft.com/office/officeart/2005/8/layout/process4"/>
    <dgm:cxn modelId="{5FD3655D-9F5B-478D-AE5B-78DB4BB79748}" srcId="{02AD8991-A038-4E33-8E59-6774BB381C32}" destId="{F63C7E11-4003-45E2-92F8-1D7F86B69AF3}" srcOrd="1" destOrd="0" parTransId="{01A07387-2EBF-4564-B4EB-4AED5DA1B9C0}" sibTransId="{AB6022D9-9819-4A7E-81F1-BEE739830123}"/>
    <dgm:cxn modelId="{7A2226CC-1EFE-42E3-A2D6-21A01BBA2190}" srcId="{33356665-086C-4FC0-BD5B-39FE720F37D9}" destId="{C6F343C0-5217-40FF-90D7-DBF0FB94F7C8}" srcOrd="0" destOrd="0" parTransId="{3DCACB55-0C34-4BCE-8A9D-636E853BFE23}" sibTransId="{5D7BB0E3-4B73-4AA7-BF8B-F81C5CB17C40}"/>
    <dgm:cxn modelId="{49C18AC3-3BB8-4CC4-9E03-15C1A23CFD5B}" srcId="{F63C7E11-4003-45E2-92F8-1D7F86B69AF3}" destId="{BB094F1D-614F-48A2-ADC9-118D74DA2BD9}" srcOrd="0" destOrd="0" parTransId="{42A6B0CA-B0D3-4654-A50F-26D39A90C39F}" sibTransId="{D4569DB0-E6D6-4684-9CFA-0BE51DA2C8B8}"/>
    <dgm:cxn modelId="{C6F4EE75-2C68-4086-81A2-E6ECAA1E6889}" srcId="{02AD8991-A038-4E33-8E59-6774BB381C32}" destId="{33356665-086C-4FC0-BD5B-39FE720F37D9}" srcOrd="0" destOrd="0" parTransId="{B0859AEE-D638-4B4A-BC5E-2E2E4727536B}" sibTransId="{51BB082C-640D-4FEC-9F6D-DAA588549C52}"/>
    <dgm:cxn modelId="{E7DD5F66-3306-47A2-8FE4-0FEAD456F6B6}" type="presOf" srcId="{12BCB3AE-6D35-4F9E-846F-E6718706860B}" destId="{2F4DC2D8-6BE9-4614-9E6B-66D86BC24789}" srcOrd="0" destOrd="0" presId="urn:microsoft.com/office/officeart/2005/8/layout/process4"/>
    <dgm:cxn modelId="{DA27A303-D9AB-453E-B2DE-DA3F53B4D6A3}" type="presOf" srcId="{F63C7E11-4003-45E2-92F8-1D7F86B69AF3}" destId="{27B27CC7-69D5-4EFF-8F4E-B9C9242EA18F}" srcOrd="0" destOrd="0" presId="urn:microsoft.com/office/officeart/2005/8/layout/process4"/>
    <dgm:cxn modelId="{664C103B-C1F1-4753-AC61-833B290BFD6E}" type="presOf" srcId="{C6F343C0-5217-40FF-90D7-DBF0FB94F7C8}" destId="{DD4C6C7D-C8CA-4AEA-9844-45ECD6AD2EF9}" srcOrd="0" destOrd="0" presId="urn:microsoft.com/office/officeart/2005/8/layout/process4"/>
    <dgm:cxn modelId="{57AE062E-CA55-428C-9DD1-E15746C5AA69}" type="presOf" srcId="{BB094F1D-614F-48A2-ADC9-118D74DA2BD9}" destId="{8F83DFC9-3A88-4E5D-BB49-A0A885097640}" srcOrd="0" destOrd="0" presId="urn:microsoft.com/office/officeart/2005/8/layout/process4"/>
    <dgm:cxn modelId="{20CBE038-6625-4E24-A918-FEB11E618E36}" type="presOf" srcId="{F63C7E11-4003-45E2-92F8-1D7F86B69AF3}" destId="{B6C07FBF-1ABE-436E-921A-C58F0D6B3D48}" srcOrd="1" destOrd="0" presId="urn:microsoft.com/office/officeart/2005/8/layout/process4"/>
    <dgm:cxn modelId="{423EFC05-0D28-4084-BD85-EBE7AC9F84D8}" type="presOf" srcId="{33356665-086C-4FC0-BD5B-39FE720F37D9}" destId="{C75D2FED-5D3C-4B22-9F84-C0F17B56A57C}" srcOrd="0" destOrd="0" presId="urn:microsoft.com/office/officeart/2005/8/layout/process4"/>
    <dgm:cxn modelId="{DF091AF4-AFDA-4D63-824A-18F49780FCC3}" type="presParOf" srcId="{07A77371-6D53-4734-AFFD-D8D45593610F}" destId="{C98EF70A-AD9A-4344-BFC1-C040285BF289}" srcOrd="0" destOrd="0" presId="urn:microsoft.com/office/officeart/2005/8/layout/process4"/>
    <dgm:cxn modelId="{CE05311D-C7FB-457E-A44D-B194714AA149}" type="presParOf" srcId="{C98EF70A-AD9A-4344-BFC1-C040285BF289}" destId="{27B27CC7-69D5-4EFF-8F4E-B9C9242EA18F}" srcOrd="0" destOrd="0" presId="urn:microsoft.com/office/officeart/2005/8/layout/process4"/>
    <dgm:cxn modelId="{E8082408-BDA8-4D69-A771-24D3E5EC5A43}" type="presParOf" srcId="{C98EF70A-AD9A-4344-BFC1-C040285BF289}" destId="{B6C07FBF-1ABE-436E-921A-C58F0D6B3D48}" srcOrd="1" destOrd="0" presId="urn:microsoft.com/office/officeart/2005/8/layout/process4"/>
    <dgm:cxn modelId="{56CE870C-A80C-45BF-81F1-FA6E81686887}" type="presParOf" srcId="{C98EF70A-AD9A-4344-BFC1-C040285BF289}" destId="{704FB9CC-79B8-45C6-9CF5-68E179007F28}" srcOrd="2" destOrd="0" presId="urn:microsoft.com/office/officeart/2005/8/layout/process4"/>
    <dgm:cxn modelId="{7EB247ED-E5A4-4805-8017-A0A087887BF8}" type="presParOf" srcId="{704FB9CC-79B8-45C6-9CF5-68E179007F28}" destId="{8F83DFC9-3A88-4E5D-BB49-A0A885097640}" srcOrd="0" destOrd="0" presId="urn:microsoft.com/office/officeart/2005/8/layout/process4"/>
    <dgm:cxn modelId="{A9552F83-93EA-4347-A1D6-97BBB4BB7C13}" type="presParOf" srcId="{704FB9CC-79B8-45C6-9CF5-68E179007F28}" destId="{31B9F4FF-CFBF-492D-90D0-7554395BCAA7}" srcOrd="1" destOrd="0" presId="urn:microsoft.com/office/officeart/2005/8/layout/process4"/>
    <dgm:cxn modelId="{317F8EB1-7179-482E-87FA-319ED5FE7B22}" type="presParOf" srcId="{07A77371-6D53-4734-AFFD-D8D45593610F}" destId="{0639B176-0E61-4B9B-8CCA-9F519A3ABEBF}" srcOrd="1" destOrd="0" presId="urn:microsoft.com/office/officeart/2005/8/layout/process4"/>
    <dgm:cxn modelId="{7747B26B-50EA-4A50-BFE0-174F700F4B33}" type="presParOf" srcId="{07A77371-6D53-4734-AFFD-D8D45593610F}" destId="{8685D3FA-D472-40C5-AD9A-521FDCF8AC91}" srcOrd="2" destOrd="0" presId="urn:microsoft.com/office/officeart/2005/8/layout/process4"/>
    <dgm:cxn modelId="{03D08BBF-09BD-4BA8-80EB-EBD7089AD99E}" type="presParOf" srcId="{8685D3FA-D472-40C5-AD9A-521FDCF8AC91}" destId="{C75D2FED-5D3C-4B22-9F84-C0F17B56A57C}" srcOrd="0" destOrd="0" presId="urn:microsoft.com/office/officeart/2005/8/layout/process4"/>
    <dgm:cxn modelId="{AE5A19E5-9D37-47CB-8C92-623957C4A71E}" type="presParOf" srcId="{8685D3FA-D472-40C5-AD9A-521FDCF8AC91}" destId="{425D950A-88CC-430E-93B6-ED7C63A864A0}" srcOrd="1" destOrd="0" presId="urn:microsoft.com/office/officeart/2005/8/layout/process4"/>
    <dgm:cxn modelId="{7079DEA2-D452-4BDF-99CC-3FA375445441}" type="presParOf" srcId="{8685D3FA-D472-40C5-AD9A-521FDCF8AC91}" destId="{F406B6DE-EEB3-4FBF-8F4A-E18BA476F9AD}" srcOrd="2" destOrd="0" presId="urn:microsoft.com/office/officeart/2005/8/layout/process4"/>
    <dgm:cxn modelId="{A8329D68-FA6F-4A57-A33E-77FBF51ACC1B}" type="presParOf" srcId="{F406B6DE-EEB3-4FBF-8F4A-E18BA476F9AD}" destId="{DD4C6C7D-C8CA-4AEA-9844-45ECD6AD2EF9}" srcOrd="0" destOrd="0" presId="urn:microsoft.com/office/officeart/2005/8/layout/process4"/>
    <dgm:cxn modelId="{8AF13ED0-9446-4491-AABE-489EACF9524B}" type="presParOf" srcId="{F406B6DE-EEB3-4FBF-8F4A-E18BA476F9AD}" destId="{2F4DC2D8-6BE9-4614-9E6B-66D86BC24789}" srcOrd="1" destOrd="0" presId="urn:microsoft.com/office/officeart/2005/8/layout/process4"/>
    <dgm:cxn modelId="{B10E5682-D1AC-4266-B8B2-64A5F91C2B50}" type="presParOf" srcId="{F406B6DE-EEB3-4FBF-8F4A-E18BA476F9AD}" destId="{72FA98E1-0D98-4B40-9125-DFE08C623EB2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325B6A-1275-47F5-A2C2-B3D8F3A0C539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EAE5AE-A354-45C9-A7FA-F1700A71ADA4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площадок в июне - 6</a:t>
          </a:r>
        </a:p>
      </dgm:t>
    </dgm:pt>
    <dgm:pt modelId="{79F8E732-E3CC-4B6F-A4E9-6E8956E5AAD5}" type="parTrans" cxnId="{5826C2A2-003C-438F-8583-20049AB23B9D}">
      <dgm:prSet/>
      <dgm:spPr/>
      <dgm:t>
        <a:bodyPr/>
        <a:lstStyle/>
        <a:p>
          <a:endParaRPr lang="ru-R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F7152BB-A919-4645-9267-E607713CE69C}" type="sibTrans" cxnId="{5826C2A2-003C-438F-8583-20049AB23B9D}">
      <dgm:prSet/>
      <dgm:spPr/>
      <dgm:t>
        <a:bodyPr/>
        <a:lstStyle/>
        <a:p>
          <a:endParaRPr lang="ru-R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692A2B4C-9415-47CB-BBEA-4F3F952A384B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посещений за июнь - 2756</a:t>
          </a:r>
        </a:p>
      </dgm:t>
    </dgm:pt>
    <dgm:pt modelId="{5B772560-1253-4AA6-8531-B97414D740A4}" type="parTrans" cxnId="{1E3D9022-25E7-475F-A15A-C517783B5BDB}">
      <dgm:prSet/>
      <dgm:spPr/>
      <dgm:t>
        <a:bodyPr/>
        <a:lstStyle/>
        <a:p>
          <a:endParaRPr lang="ru-R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112E5D17-2EC8-45E5-A4C9-5C418E0AD8E5}" type="sibTrans" cxnId="{1E3D9022-25E7-475F-A15A-C517783B5BDB}">
      <dgm:prSet/>
      <dgm:spPr/>
      <dgm:t>
        <a:bodyPr/>
        <a:lstStyle/>
        <a:p>
          <a:endParaRPr lang="ru-R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B99E825A-71C5-40EB-9C72-982552DDA541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человек, посетивших дворовые площадки </a:t>
          </a:r>
          <a:r>
            <a:rPr lang="ru-RU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- </a:t>
          </a:r>
          <a:r>
            <a:rPr lang="ru-RU" sz="2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344</a:t>
          </a:r>
          <a:endParaRPr lang="ru-RU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905BF8F3-E664-45B0-9C6D-2F48F0221EB2}" type="parTrans" cxnId="{8DEA5821-3654-4235-850D-AAC840EBF850}">
      <dgm:prSet/>
      <dgm:spPr/>
      <dgm:t>
        <a:bodyPr/>
        <a:lstStyle/>
        <a:p>
          <a:endParaRPr lang="ru-R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47F3CF66-C9FA-4578-B870-D7BE3BEEA5A8}" type="sibTrans" cxnId="{8DEA5821-3654-4235-850D-AAC840EBF850}">
      <dgm:prSet/>
      <dgm:spPr/>
      <dgm:t>
        <a:bodyPr/>
        <a:lstStyle/>
        <a:p>
          <a:endParaRPr lang="ru-R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28254F07-D81F-44A4-8E0C-7374BFC0FFC7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посетителей площадок до 12 лет - 218</a:t>
          </a:r>
        </a:p>
      </dgm:t>
    </dgm:pt>
    <dgm:pt modelId="{85799A4B-9204-4A34-AFFE-2C699D2371E3}" type="parTrans" cxnId="{B97B22FF-8FFC-4361-8451-60175CD93C4A}">
      <dgm:prSet/>
      <dgm:spPr/>
      <dgm:t>
        <a:bodyPr/>
        <a:lstStyle/>
        <a:p>
          <a:endParaRPr lang="ru-RU"/>
        </a:p>
      </dgm:t>
    </dgm:pt>
    <dgm:pt modelId="{49F16561-D196-4B8D-B150-6A7745AD08B9}" type="sibTrans" cxnId="{B97B22FF-8FFC-4361-8451-60175CD93C4A}">
      <dgm:prSet/>
      <dgm:spPr/>
      <dgm:t>
        <a:bodyPr/>
        <a:lstStyle/>
        <a:p>
          <a:endParaRPr lang="ru-RU"/>
        </a:p>
      </dgm:t>
    </dgm:pt>
    <dgm:pt modelId="{1E312D51-8F64-4149-8DD2-82646AF4313A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посетителей площадок старше 12 лет - 126</a:t>
          </a:r>
        </a:p>
      </dgm:t>
    </dgm:pt>
    <dgm:pt modelId="{8615B38F-4BE0-40BD-AEDD-03218F368126}" type="parTrans" cxnId="{5B7F07D0-892E-4750-AC8C-394C82447199}">
      <dgm:prSet/>
      <dgm:spPr/>
      <dgm:t>
        <a:bodyPr/>
        <a:lstStyle/>
        <a:p>
          <a:endParaRPr lang="ru-RU"/>
        </a:p>
      </dgm:t>
    </dgm:pt>
    <dgm:pt modelId="{403B3FAE-D22D-4DA2-81F0-1E05D1AA4444}" type="sibTrans" cxnId="{5B7F07D0-892E-4750-AC8C-394C82447199}">
      <dgm:prSet/>
      <dgm:spPr/>
      <dgm:t>
        <a:bodyPr/>
        <a:lstStyle/>
        <a:p>
          <a:endParaRPr lang="ru-RU"/>
        </a:p>
      </dgm:t>
    </dgm:pt>
    <dgm:pt modelId="{27184066-9164-460E-9312-5DFC1A305D8D}" type="pres">
      <dgm:prSet presAssocID="{AC325B6A-1275-47F5-A2C2-B3D8F3A0C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E241F9-ECE5-4B14-A8EF-9E41BD1F41FE}" type="pres">
      <dgm:prSet presAssocID="{26EAE5AE-A354-45C9-A7FA-F1700A71ADA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D4ADD-54F5-46C8-82E6-7D9A9ACC153A}" type="pres">
      <dgm:prSet presAssocID="{BF7152BB-A919-4645-9267-E607713CE69C}" presName="sibTrans" presStyleCnt="0"/>
      <dgm:spPr/>
    </dgm:pt>
    <dgm:pt modelId="{A5AED8F1-6530-426D-BC78-3F9AF6433C1D}" type="pres">
      <dgm:prSet presAssocID="{692A2B4C-9415-47CB-BBEA-4F3F952A384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72DFF-A84C-4877-A537-6FD8E5C00659}" type="pres">
      <dgm:prSet presAssocID="{112E5D17-2EC8-45E5-A4C9-5C418E0AD8E5}" presName="sibTrans" presStyleCnt="0"/>
      <dgm:spPr/>
    </dgm:pt>
    <dgm:pt modelId="{2F1D73ED-C554-4032-B0BD-8F8279E3CC84}" type="pres">
      <dgm:prSet presAssocID="{B99E825A-71C5-40EB-9C72-982552DDA54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8D5BB-77E9-4159-8AE5-BA1AAB6384E7}" type="pres">
      <dgm:prSet presAssocID="{47F3CF66-C9FA-4578-B870-D7BE3BEEA5A8}" presName="sibTrans" presStyleCnt="0"/>
      <dgm:spPr/>
    </dgm:pt>
    <dgm:pt modelId="{0C1905D2-0417-40DF-93A6-6545C10D0292}" type="pres">
      <dgm:prSet presAssocID="{28254F07-D81F-44A4-8E0C-7374BFC0FFC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3B439-4A10-4492-B79E-649D2E8802E6}" type="pres">
      <dgm:prSet presAssocID="{49F16561-D196-4B8D-B150-6A7745AD08B9}" presName="sibTrans" presStyleCnt="0"/>
      <dgm:spPr/>
    </dgm:pt>
    <dgm:pt modelId="{9212B37B-9231-44B7-838D-51C433FCBCA8}" type="pres">
      <dgm:prSet presAssocID="{1E312D51-8F64-4149-8DD2-82646AF4313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890A69-C07E-438F-A6BD-87F33F1E7432}" type="presOf" srcId="{692A2B4C-9415-47CB-BBEA-4F3F952A384B}" destId="{A5AED8F1-6530-426D-BC78-3F9AF6433C1D}" srcOrd="0" destOrd="0" presId="urn:microsoft.com/office/officeart/2005/8/layout/default"/>
    <dgm:cxn modelId="{7BA6C9D3-3FFF-40BD-BD67-95B7E6FCC57F}" type="presOf" srcId="{AC325B6A-1275-47F5-A2C2-B3D8F3A0C539}" destId="{27184066-9164-460E-9312-5DFC1A305D8D}" srcOrd="0" destOrd="0" presId="urn:microsoft.com/office/officeart/2005/8/layout/default"/>
    <dgm:cxn modelId="{25AC8810-4541-4646-B1EA-91DEF0B3EAF6}" type="presOf" srcId="{28254F07-D81F-44A4-8E0C-7374BFC0FFC7}" destId="{0C1905D2-0417-40DF-93A6-6545C10D0292}" srcOrd="0" destOrd="0" presId="urn:microsoft.com/office/officeart/2005/8/layout/default"/>
    <dgm:cxn modelId="{1E3D9022-25E7-475F-A15A-C517783B5BDB}" srcId="{AC325B6A-1275-47F5-A2C2-B3D8F3A0C539}" destId="{692A2B4C-9415-47CB-BBEA-4F3F952A384B}" srcOrd="1" destOrd="0" parTransId="{5B772560-1253-4AA6-8531-B97414D740A4}" sibTransId="{112E5D17-2EC8-45E5-A4C9-5C418E0AD8E5}"/>
    <dgm:cxn modelId="{8DEA5821-3654-4235-850D-AAC840EBF850}" srcId="{AC325B6A-1275-47F5-A2C2-B3D8F3A0C539}" destId="{B99E825A-71C5-40EB-9C72-982552DDA541}" srcOrd="2" destOrd="0" parTransId="{905BF8F3-E664-45B0-9C6D-2F48F0221EB2}" sibTransId="{47F3CF66-C9FA-4578-B870-D7BE3BEEA5A8}"/>
    <dgm:cxn modelId="{B97B22FF-8FFC-4361-8451-60175CD93C4A}" srcId="{AC325B6A-1275-47F5-A2C2-B3D8F3A0C539}" destId="{28254F07-D81F-44A4-8E0C-7374BFC0FFC7}" srcOrd="3" destOrd="0" parTransId="{85799A4B-9204-4A34-AFFE-2C699D2371E3}" sibTransId="{49F16561-D196-4B8D-B150-6A7745AD08B9}"/>
    <dgm:cxn modelId="{5B7F07D0-892E-4750-AC8C-394C82447199}" srcId="{AC325B6A-1275-47F5-A2C2-B3D8F3A0C539}" destId="{1E312D51-8F64-4149-8DD2-82646AF4313A}" srcOrd="4" destOrd="0" parTransId="{8615B38F-4BE0-40BD-AEDD-03218F368126}" sibTransId="{403B3FAE-D22D-4DA2-81F0-1E05D1AA4444}"/>
    <dgm:cxn modelId="{CF1ACD08-1360-4FD7-AC7D-01EB2A76CB76}" type="presOf" srcId="{B99E825A-71C5-40EB-9C72-982552DDA541}" destId="{2F1D73ED-C554-4032-B0BD-8F8279E3CC84}" srcOrd="0" destOrd="0" presId="urn:microsoft.com/office/officeart/2005/8/layout/default"/>
    <dgm:cxn modelId="{FDA85864-198C-47CC-A585-8402C68EC76E}" type="presOf" srcId="{26EAE5AE-A354-45C9-A7FA-F1700A71ADA4}" destId="{95E241F9-ECE5-4B14-A8EF-9E41BD1F41FE}" srcOrd="0" destOrd="0" presId="urn:microsoft.com/office/officeart/2005/8/layout/default"/>
    <dgm:cxn modelId="{8E5EB09F-F407-41E0-85BD-9923F6F774D7}" type="presOf" srcId="{1E312D51-8F64-4149-8DD2-82646AF4313A}" destId="{9212B37B-9231-44B7-838D-51C433FCBCA8}" srcOrd="0" destOrd="0" presId="urn:microsoft.com/office/officeart/2005/8/layout/default"/>
    <dgm:cxn modelId="{5826C2A2-003C-438F-8583-20049AB23B9D}" srcId="{AC325B6A-1275-47F5-A2C2-B3D8F3A0C539}" destId="{26EAE5AE-A354-45C9-A7FA-F1700A71ADA4}" srcOrd="0" destOrd="0" parTransId="{79F8E732-E3CC-4B6F-A4E9-6E8956E5AAD5}" sibTransId="{BF7152BB-A919-4645-9267-E607713CE69C}"/>
    <dgm:cxn modelId="{2DB5F251-A5F3-4084-8B5B-D2A35919DA30}" type="presParOf" srcId="{27184066-9164-460E-9312-5DFC1A305D8D}" destId="{95E241F9-ECE5-4B14-A8EF-9E41BD1F41FE}" srcOrd="0" destOrd="0" presId="urn:microsoft.com/office/officeart/2005/8/layout/default"/>
    <dgm:cxn modelId="{6710BE0D-2497-4F46-B32F-71C79FE47960}" type="presParOf" srcId="{27184066-9164-460E-9312-5DFC1A305D8D}" destId="{1EDD4ADD-54F5-46C8-82E6-7D9A9ACC153A}" srcOrd="1" destOrd="0" presId="urn:microsoft.com/office/officeart/2005/8/layout/default"/>
    <dgm:cxn modelId="{8B08A608-421B-4EA5-AF80-8E221DFA0295}" type="presParOf" srcId="{27184066-9164-460E-9312-5DFC1A305D8D}" destId="{A5AED8F1-6530-426D-BC78-3F9AF6433C1D}" srcOrd="2" destOrd="0" presId="urn:microsoft.com/office/officeart/2005/8/layout/default"/>
    <dgm:cxn modelId="{C9575890-6AB4-4556-A43E-3414CB13FCCD}" type="presParOf" srcId="{27184066-9164-460E-9312-5DFC1A305D8D}" destId="{2EA72DFF-A84C-4877-A537-6FD8E5C00659}" srcOrd="3" destOrd="0" presId="urn:microsoft.com/office/officeart/2005/8/layout/default"/>
    <dgm:cxn modelId="{655DDD40-281D-458B-8210-39630C8A9B31}" type="presParOf" srcId="{27184066-9164-460E-9312-5DFC1A305D8D}" destId="{2F1D73ED-C554-4032-B0BD-8F8279E3CC84}" srcOrd="4" destOrd="0" presId="urn:microsoft.com/office/officeart/2005/8/layout/default"/>
    <dgm:cxn modelId="{45A7A2FB-E0A4-4F91-ADAF-9DEE066C270F}" type="presParOf" srcId="{27184066-9164-460E-9312-5DFC1A305D8D}" destId="{6DC8D5BB-77E9-4159-8AE5-BA1AAB6384E7}" srcOrd="5" destOrd="0" presId="urn:microsoft.com/office/officeart/2005/8/layout/default"/>
    <dgm:cxn modelId="{25AEF92C-DB74-42D5-8CAC-35F3B33EEFF0}" type="presParOf" srcId="{27184066-9164-460E-9312-5DFC1A305D8D}" destId="{0C1905D2-0417-40DF-93A6-6545C10D0292}" srcOrd="6" destOrd="0" presId="urn:microsoft.com/office/officeart/2005/8/layout/default"/>
    <dgm:cxn modelId="{31667198-DB90-4DC2-912F-758B5937D9D1}" type="presParOf" srcId="{27184066-9164-460E-9312-5DFC1A305D8D}" destId="{A033B439-4A10-4492-B79E-649D2E8802E6}" srcOrd="7" destOrd="0" presId="urn:microsoft.com/office/officeart/2005/8/layout/default"/>
    <dgm:cxn modelId="{CEDEED62-7CB9-4EDD-B49A-4803064180BB}" type="presParOf" srcId="{27184066-9164-460E-9312-5DFC1A305D8D}" destId="{9212B37B-9231-44B7-838D-51C433FCBCA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995861-EBE7-467D-96D9-AC32A7837CC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2F9F30-12A3-4E75-B8AD-C6E2227F4599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культурно-массовых мероприятий, проведенных досуговыми учреждениями</a:t>
          </a:r>
        </a:p>
      </dgm:t>
    </dgm:pt>
    <dgm:pt modelId="{8CB8F03E-8211-4217-BFAE-B06F3F5138D4}" type="parTrans" cxnId="{B3128F38-0292-4045-A03B-2EBE31A23641}">
      <dgm:prSet/>
      <dgm:spPr/>
      <dgm:t>
        <a:bodyPr/>
        <a:lstStyle/>
        <a:p>
          <a:endParaRPr lang="ru-RU"/>
        </a:p>
      </dgm:t>
    </dgm:pt>
    <dgm:pt modelId="{8AE6A2F6-EB4C-4BE6-810A-A10EB12D73A0}" type="sibTrans" cxnId="{B3128F38-0292-4045-A03B-2EBE31A23641}">
      <dgm:prSet/>
      <dgm:spPr/>
      <dgm:t>
        <a:bodyPr/>
        <a:lstStyle/>
        <a:p>
          <a:endParaRPr lang="ru-RU"/>
        </a:p>
      </dgm:t>
    </dgm:pt>
    <dgm:pt modelId="{D4576A80-5C9D-4702-949C-05F5889F3078}">
      <dgm:prSet phldrT="[Текст]"/>
      <dgm:spPr/>
      <dgm:t>
        <a:bodyPr/>
        <a:lstStyle/>
        <a:p>
          <a:r>
            <a:rPr lang="ru-RU" dirty="0"/>
            <a:t>98 </a:t>
          </a:r>
        </a:p>
      </dgm:t>
    </dgm:pt>
    <dgm:pt modelId="{8D8AFFD0-234A-4204-816D-1DDA75274CED}" type="parTrans" cxnId="{B2EFC55C-D045-484F-A36C-22E6B2039542}">
      <dgm:prSet/>
      <dgm:spPr/>
      <dgm:t>
        <a:bodyPr/>
        <a:lstStyle/>
        <a:p>
          <a:endParaRPr lang="ru-RU"/>
        </a:p>
      </dgm:t>
    </dgm:pt>
    <dgm:pt modelId="{8C6853BB-E920-481C-91CE-36116A074C8A}" type="sibTrans" cxnId="{B2EFC55C-D045-484F-A36C-22E6B2039542}">
      <dgm:prSet/>
      <dgm:spPr/>
      <dgm:t>
        <a:bodyPr/>
        <a:lstStyle/>
        <a:p>
          <a:endParaRPr lang="ru-RU"/>
        </a:p>
      </dgm:t>
    </dgm:pt>
    <dgm:pt modelId="{507741B0-4C01-4E72-AD45-9F9705323CE0}">
      <dgm:prSet phldrT="[Текст]" custT="1"/>
      <dgm:spPr/>
      <dgm:t>
        <a:bodyPr/>
        <a:lstStyle/>
        <a:p>
          <a:r>
            <a:rPr lang="ru-RU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посетителей</a:t>
          </a:r>
          <a:endParaRPr lang="ru-RU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22A8BCE-7EDC-495E-B245-E42F0457B69B}" type="parTrans" cxnId="{7973C7B8-61C3-446A-843D-8D6DEE99C849}">
      <dgm:prSet/>
      <dgm:spPr/>
      <dgm:t>
        <a:bodyPr/>
        <a:lstStyle/>
        <a:p>
          <a:endParaRPr lang="ru-RU"/>
        </a:p>
      </dgm:t>
    </dgm:pt>
    <dgm:pt modelId="{47A54EBA-046B-4653-A6E3-52632793A400}" type="sibTrans" cxnId="{7973C7B8-61C3-446A-843D-8D6DEE99C849}">
      <dgm:prSet/>
      <dgm:spPr/>
      <dgm:t>
        <a:bodyPr/>
        <a:lstStyle/>
        <a:p>
          <a:endParaRPr lang="ru-RU"/>
        </a:p>
      </dgm:t>
    </dgm:pt>
    <dgm:pt modelId="{49033527-3F50-4452-A705-CD80834AE585}">
      <dgm:prSet phldrT="[Текст]"/>
      <dgm:spPr/>
      <dgm:t>
        <a:bodyPr/>
        <a:lstStyle/>
        <a:p>
          <a:r>
            <a:rPr lang="ru-RU" dirty="0"/>
            <a:t>10 845</a:t>
          </a:r>
        </a:p>
      </dgm:t>
    </dgm:pt>
    <dgm:pt modelId="{2B493432-5337-4901-9FFD-0AAED51F3CE8}" type="parTrans" cxnId="{7EE1F5D9-68E2-4E7A-AABF-B5879999103A}">
      <dgm:prSet/>
      <dgm:spPr/>
      <dgm:t>
        <a:bodyPr/>
        <a:lstStyle/>
        <a:p>
          <a:endParaRPr lang="ru-RU"/>
        </a:p>
      </dgm:t>
    </dgm:pt>
    <dgm:pt modelId="{0FB75C3F-91B6-4F2C-9176-0E0D59CDD1C9}" type="sibTrans" cxnId="{7EE1F5D9-68E2-4E7A-AABF-B5879999103A}">
      <dgm:prSet/>
      <dgm:spPr/>
      <dgm:t>
        <a:bodyPr/>
        <a:lstStyle/>
        <a:p>
          <a:endParaRPr lang="ru-RU"/>
        </a:p>
      </dgm:t>
    </dgm:pt>
    <dgm:pt modelId="{4DE49EA1-D8C7-4D63-A9BC-B63F69DB15D9}" type="pres">
      <dgm:prSet presAssocID="{7E995861-EBE7-467D-96D9-AC32A7837C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5739D9-FAB8-4D1C-94CD-73ECF946C378}" type="pres">
      <dgm:prSet presAssocID="{C12F9F30-12A3-4E75-B8AD-C6E2227F4599}" presName="vertFlow" presStyleCnt="0"/>
      <dgm:spPr/>
    </dgm:pt>
    <dgm:pt modelId="{FF11CE4F-4943-4F0A-9CA8-FB6748726D62}" type="pres">
      <dgm:prSet presAssocID="{C12F9F30-12A3-4E75-B8AD-C6E2227F4599}" presName="header" presStyleLbl="node1" presStyleIdx="0" presStyleCnt="2" custScaleX="108102" custScaleY="132615"/>
      <dgm:spPr/>
      <dgm:t>
        <a:bodyPr/>
        <a:lstStyle/>
        <a:p>
          <a:endParaRPr lang="ru-RU"/>
        </a:p>
      </dgm:t>
    </dgm:pt>
    <dgm:pt modelId="{A612A15F-90FC-4FEB-949E-3A40498AEF93}" type="pres">
      <dgm:prSet presAssocID="{8D8AFFD0-234A-4204-816D-1DDA75274CED}" presName="parTrans" presStyleLbl="sibTrans2D1" presStyleIdx="0" presStyleCnt="2"/>
      <dgm:spPr/>
      <dgm:t>
        <a:bodyPr/>
        <a:lstStyle/>
        <a:p>
          <a:endParaRPr lang="ru-RU"/>
        </a:p>
      </dgm:t>
    </dgm:pt>
    <dgm:pt modelId="{D5A568A3-7846-4F0D-92C7-1F046F2E8AF3}" type="pres">
      <dgm:prSet presAssocID="{D4576A80-5C9D-4702-949C-05F5889F3078}" presName="child" presStyleLbl="alignAccFollow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6844E-2457-48A4-82B1-CCFD568F57D8}" type="pres">
      <dgm:prSet presAssocID="{C12F9F30-12A3-4E75-B8AD-C6E2227F4599}" presName="hSp" presStyleCnt="0"/>
      <dgm:spPr/>
    </dgm:pt>
    <dgm:pt modelId="{557D4C71-7517-4099-8CF3-51795D4FD1E7}" type="pres">
      <dgm:prSet presAssocID="{507741B0-4C01-4E72-AD45-9F9705323CE0}" presName="vertFlow" presStyleCnt="0"/>
      <dgm:spPr/>
    </dgm:pt>
    <dgm:pt modelId="{F6B8B7E6-E6C3-4A0C-97E4-F65FFB6A6252}" type="pres">
      <dgm:prSet presAssocID="{507741B0-4C01-4E72-AD45-9F9705323CE0}" presName="header" presStyleLbl="node1" presStyleIdx="1" presStyleCnt="2" custScaleX="116776" custScaleY="127280"/>
      <dgm:spPr/>
      <dgm:t>
        <a:bodyPr/>
        <a:lstStyle/>
        <a:p>
          <a:endParaRPr lang="ru-RU"/>
        </a:p>
      </dgm:t>
    </dgm:pt>
    <dgm:pt modelId="{E06AA7D5-3E8F-4A3D-98E2-E13053E6A254}" type="pres">
      <dgm:prSet presAssocID="{2B493432-5337-4901-9FFD-0AAED51F3CE8}" presName="parTrans" presStyleLbl="sibTrans2D1" presStyleIdx="1" presStyleCnt="2"/>
      <dgm:spPr/>
      <dgm:t>
        <a:bodyPr/>
        <a:lstStyle/>
        <a:p>
          <a:endParaRPr lang="ru-RU"/>
        </a:p>
      </dgm:t>
    </dgm:pt>
    <dgm:pt modelId="{31D1E21A-2312-4DE7-8E9E-995A33D961AD}" type="pres">
      <dgm:prSet presAssocID="{49033527-3F50-4452-A705-CD80834AE585}" presName="child" presStyleLbl="alignAccFollow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128F38-0292-4045-A03B-2EBE31A23641}" srcId="{7E995861-EBE7-467D-96D9-AC32A7837CC5}" destId="{C12F9F30-12A3-4E75-B8AD-C6E2227F4599}" srcOrd="0" destOrd="0" parTransId="{8CB8F03E-8211-4217-BFAE-B06F3F5138D4}" sibTransId="{8AE6A2F6-EB4C-4BE6-810A-A10EB12D73A0}"/>
    <dgm:cxn modelId="{B2EFC55C-D045-484F-A36C-22E6B2039542}" srcId="{C12F9F30-12A3-4E75-B8AD-C6E2227F4599}" destId="{D4576A80-5C9D-4702-949C-05F5889F3078}" srcOrd="0" destOrd="0" parTransId="{8D8AFFD0-234A-4204-816D-1DDA75274CED}" sibTransId="{8C6853BB-E920-481C-91CE-36116A074C8A}"/>
    <dgm:cxn modelId="{7EE1F5D9-68E2-4E7A-AABF-B5879999103A}" srcId="{507741B0-4C01-4E72-AD45-9F9705323CE0}" destId="{49033527-3F50-4452-A705-CD80834AE585}" srcOrd="0" destOrd="0" parTransId="{2B493432-5337-4901-9FFD-0AAED51F3CE8}" sibTransId="{0FB75C3F-91B6-4F2C-9176-0E0D59CDD1C9}"/>
    <dgm:cxn modelId="{AFFFFFA8-C62F-4DCD-A9CE-7F40E44B205D}" type="presOf" srcId="{507741B0-4C01-4E72-AD45-9F9705323CE0}" destId="{F6B8B7E6-E6C3-4A0C-97E4-F65FFB6A6252}" srcOrd="0" destOrd="0" presId="urn:microsoft.com/office/officeart/2005/8/layout/lProcess1"/>
    <dgm:cxn modelId="{7973C7B8-61C3-446A-843D-8D6DEE99C849}" srcId="{7E995861-EBE7-467D-96D9-AC32A7837CC5}" destId="{507741B0-4C01-4E72-AD45-9F9705323CE0}" srcOrd="1" destOrd="0" parTransId="{522A8BCE-7EDC-495E-B245-E42F0457B69B}" sibTransId="{47A54EBA-046B-4653-A6E3-52632793A400}"/>
    <dgm:cxn modelId="{A3A8D4CF-4BC2-43AD-AB8B-517EE2322B09}" type="presOf" srcId="{8D8AFFD0-234A-4204-816D-1DDA75274CED}" destId="{A612A15F-90FC-4FEB-949E-3A40498AEF93}" srcOrd="0" destOrd="0" presId="urn:microsoft.com/office/officeart/2005/8/layout/lProcess1"/>
    <dgm:cxn modelId="{C094C38F-F593-4C41-901F-EB4F62159016}" type="presOf" srcId="{49033527-3F50-4452-A705-CD80834AE585}" destId="{31D1E21A-2312-4DE7-8E9E-995A33D961AD}" srcOrd="0" destOrd="0" presId="urn:microsoft.com/office/officeart/2005/8/layout/lProcess1"/>
    <dgm:cxn modelId="{D10B7CDB-776A-40E3-A93A-A0461B2044A6}" type="presOf" srcId="{D4576A80-5C9D-4702-949C-05F5889F3078}" destId="{D5A568A3-7846-4F0D-92C7-1F046F2E8AF3}" srcOrd="0" destOrd="0" presId="urn:microsoft.com/office/officeart/2005/8/layout/lProcess1"/>
    <dgm:cxn modelId="{573BC591-8A9D-490C-A18C-13BE186C5A36}" type="presOf" srcId="{7E995861-EBE7-467D-96D9-AC32A7837CC5}" destId="{4DE49EA1-D8C7-4D63-A9BC-B63F69DB15D9}" srcOrd="0" destOrd="0" presId="urn:microsoft.com/office/officeart/2005/8/layout/lProcess1"/>
    <dgm:cxn modelId="{42576FD5-25A3-411D-8212-366393FD1284}" type="presOf" srcId="{C12F9F30-12A3-4E75-B8AD-C6E2227F4599}" destId="{FF11CE4F-4943-4F0A-9CA8-FB6748726D62}" srcOrd="0" destOrd="0" presId="urn:microsoft.com/office/officeart/2005/8/layout/lProcess1"/>
    <dgm:cxn modelId="{7BF33566-26E8-44D9-9E9C-BB1BE2B84330}" type="presOf" srcId="{2B493432-5337-4901-9FFD-0AAED51F3CE8}" destId="{E06AA7D5-3E8F-4A3D-98E2-E13053E6A254}" srcOrd="0" destOrd="0" presId="urn:microsoft.com/office/officeart/2005/8/layout/lProcess1"/>
    <dgm:cxn modelId="{50F4B941-5BC7-4CD8-B51E-B215B2CD07A3}" type="presParOf" srcId="{4DE49EA1-D8C7-4D63-A9BC-B63F69DB15D9}" destId="{8E5739D9-FAB8-4D1C-94CD-73ECF946C378}" srcOrd="0" destOrd="0" presId="urn:microsoft.com/office/officeart/2005/8/layout/lProcess1"/>
    <dgm:cxn modelId="{376A2D72-6BFB-4E68-B43D-375E44F206AE}" type="presParOf" srcId="{8E5739D9-FAB8-4D1C-94CD-73ECF946C378}" destId="{FF11CE4F-4943-4F0A-9CA8-FB6748726D62}" srcOrd="0" destOrd="0" presId="urn:microsoft.com/office/officeart/2005/8/layout/lProcess1"/>
    <dgm:cxn modelId="{6248ABCF-BA3E-497E-846A-A83246D9ED51}" type="presParOf" srcId="{8E5739D9-FAB8-4D1C-94CD-73ECF946C378}" destId="{A612A15F-90FC-4FEB-949E-3A40498AEF93}" srcOrd="1" destOrd="0" presId="urn:microsoft.com/office/officeart/2005/8/layout/lProcess1"/>
    <dgm:cxn modelId="{944558F0-3438-4A56-9395-91F7ECFFBA80}" type="presParOf" srcId="{8E5739D9-FAB8-4D1C-94CD-73ECF946C378}" destId="{D5A568A3-7846-4F0D-92C7-1F046F2E8AF3}" srcOrd="2" destOrd="0" presId="urn:microsoft.com/office/officeart/2005/8/layout/lProcess1"/>
    <dgm:cxn modelId="{9A685400-381A-4F5F-82F1-5F59F70BC77E}" type="presParOf" srcId="{4DE49EA1-D8C7-4D63-A9BC-B63F69DB15D9}" destId="{5A06844E-2457-48A4-82B1-CCFD568F57D8}" srcOrd="1" destOrd="0" presId="urn:microsoft.com/office/officeart/2005/8/layout/lProcess1"/>
    <dgm:cxn modelId="{4F9BDAF3-23B8-4706-A062-900380AE2204}" type="presParOf" srcId="{4DE49EA1-D8C7-4D63-A9BC-B63F69DB15D9}" destId="{557D4C71-7517-4099-8CF3-51795D4FD1E7}" srcOrd="2" destOrd="0" presId="urn:microsoft.com/office/officeart/2005/8/layout/lProcess1"/>
    <dgm:cxn modelId="{FECA0A47-7689-482E-94EF-62452E0DE0FC}" type="presParOf" srcId="{557D4C71-7517-4099-8CF3-51795D4FD1E7}" destId="{F6B8B7E6-E6C3-4A0C-97E4-F65FFB6A6252}" srcOrd="0" destOrd="0" presId="urn:microsoft.com/office/officeart/2005/8/layout/lProcess1"/>
    <dgm:cxn modelId="{4BB7B600-6BFE-4039-87EF-1A13CB9B7DA0}" type="presParOf" srcId="{557D4C71-7517-4099-8CF3-51795D4FD1E7}" destId="{E06AA7D5-3E8F-4A3D-98E2-E13053E6A254}" srcOrd="1" destOrd="0" presId="urn:microsoft.com/office/officeart/2005/8/layout/lProcess1"/>
    <dgm:cxn modelId="{CCFA2743-862F-4BC7-A419-2568202F1957}" type="presParOf" srcId="{557D4C71-7517-4099-8CF3-51795D4FD1E7}" destId="{31D1E21A-2312-4DE7-8E9E-995A33D961AD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D33389-4731-4A8F-AC8D-FB3476A1598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53D11C-BC9D-4F4C-909E-B6951590CBA8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спортивно – массовых мероприятий на базе МАУ ДО ДЮСШ «Авангард»</a:t>
          </a:r>
        </a:p>
      </dgm:t>
    </dgm:pt>
    <dgm:pt modelId="{C09FF7FE-0D0A-41F2-A322-28363386F536}" type="parTrans" cxnId="{4A1B1714-396B-485A-A571-4E8CEF00F951}">
      <dgm:prSet/>
      <dgm:spPr/>
      <dgm:t>
        <a:bodyPr/>
        <a:lstStyle/>
        <a:p>
          <a:endParaRPr lang="ru-RU"/>
        </a:p>
      </dgm:t>
    </dgm:pt>
    <dgm:pt modelId="{60971C36-098B-440F-A4AD-45231C50BB14}" type="sibTrans" cxnId="{4A1B1714-396B-485A-A571-4E8CEF00F951}">
      <dgm:prSet/>
      <dgm:spPr/>
      <dgm:t>
        <a:bodyPr/>
        <a:lstStyle/>
        <a:p>
          <a:endParaRPr lang="ru-RU"/>
        </a:p>
      </dgm:t>
    </dgm:pt>
    <dgm:pt modelId="{CD75B9CA-B5A3-4F0F-92BA-32178F39BF55}">
      <dgm:prSet phldrT="[Текст]"/>
      <dgm:spPr/>
      <dgm:t>
        <a:bodyPr/>
        <a:lstStyle/>
        <a:p>
          <a:r>
            <a:rPr lang="ru-RU" dirty="0"/>
            <a:t>6</a:t>
          </a:r>
        </a:p>
      </dgm:t>
    </dgm:pt>
    <dgm:pt modelId="{81B5195A-B89C-4BB0-A720-6B4A3D5EB017}" type="parTrans" cxnId="{62B2DF36-6A93-4C6F-9453-C489AA787BEF}">
      <dgm:prSet/>
      <dgm:spPr/>
      <dgm:t>
        <a:bodyPr/>
        <a:lstStyle/>
        <a:p>
          <a:endParaRPr lang="ru-RU"/>
        </a:p>
      </dgm:t>
    </dgm:pt>
    <dgm:pt modelId="{F5B20748-0397-4716-93F4-1BE065DAC01B}" type="sibTrans" cxnId="{62B2DF36-6A93-4C6F-9453-C489AA787BEF}">
      <dgm:prSet/>
      <dgm:spPr/>
      <dgm:t>
        <a:bodyPr/>
        <a:lstStyle/>
        <a:p>
          <a:endParaRPr lang="ru-RU"/>
        </a:p>
      </dgm:t>
    </dgm:pt>
    <dgm:pt modelId="{E322F199-C604-4C64-BFEC-AB3E08973BD5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участников</a:t>
          </a:r>
        </a:p>
      </dgm:t>
    </dgm:pt>
    <dgm:pt modelId="{BEC961F8-946B-4B4D-ACDF-444D40EAC644}" type="parTrans" cxnId="{F595FE85-6F72-4F71-AF20-306DE46BDD4A}">
      <dgm:prSet/>
      <dgm:spPr/>
      <dgm:t>
        <a:bodyPr/>
        <a:lstStyle/>
        <a:p>
          <a:endParaRPr lang="ru-RU"/>
        </a:p>
      </dgm:t>
    </dgm:pt>
    <dgm:pt modelId="{C0AA95C5-AEED-49F3-9598-4D39BB024FE3}" type="sibTrans" cxnId="{F595FE85-6F72-4F71-AF20-306DE46BDD4A}">
      <dgm:prSet/>
      <dgm:spPr/>
      <dgm:t>
        <a:bodyPr/>
        <a:lstStyle/>
        <a:p>
          <a:endParaRPr lang="ru-RU"/>
        </a:p>
      </dgm:t>
    </dgm:pt>
    <dgm:pt modelId="{DC048FCA-CA1A-4FA0-9420-3B047427B819}">
      <dgm:prSet phldrT="[Текст]"/>
      <dgm:spPr/>
      <dgm:t>
        <a:bodyPr/>
        <a:lstStyle/>
        <a:p>
          <a:r>
            <a:rPr lang="ru-RU" dirty="0"/>
            <a:t>156</a:t>
          </a:r>
        </a:p>
      </dgm:t>
    </dgm:pt>
    <dgm:pt modelId="{8F2D68F2-4CBB-4E5D-8B39-529B26177386}" type="parTrans" cxnId="{2527B355-D227-41AC-A6EA-57BF1CCED233}">
      <dgm:prSet/>
      <dgm:spPr/>
      <dgm:t>
        <a:bodyPr/>
        <a:lstStyle/>
        <a:p>
          <a:endParaRPr lang="ru-RU"/>
        </a:p>
      </dgm:t>
    </dgm:pt>
    <dgm:pt modelId="{F16E713D-70E6-4E65-9587-4EC3C54A4AB0}" type="sibTrans" cxnId="{2527B355-D227-41AC-A6EA-57BF1CCED233}">
      <dgm:prSet/>
      <dgm:spPr/>
      <dgm:t>
        <a:bodyPr/>
        <a:lstStyle/>
        <a:p>
          <a:endParaRPr lang="ru-RU"/>
        </a:p>
      </dgm:t>
    </dgm:pt>
    <dgm:pt modelId="{904C6526-55AC-4AED-AAD3-B48D93C7D145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спортивно – массовых мероприятий на базе ФОК «Триумф»</a:t>
          </a:r>
        </a:p>
      </dgm:t>
    </dgm:pt>
    <dgm:pt modelId="{B49C4FEA-4622-45C5-A792-2EDD31BDB4EE}" type="parTrans" cxnId="{00F0A36C-DBB1-4562-A4C1-DD9660EBF35B}">
      <dgm:prSet/>
      <dgm:spPr/>
      <dgm:t>
        <a:bodyPr/>
        <a:lstStyle/>
        <a:p>
          <a:endParaRPr lang="ru-RU"/>
        </a:p>
      </dgm:t>
    </dgm:pt>
    <dgm:pt modelId="{CB027CC6-A6CD-4186-903A-3916A4A712FA}" type="sibTrans" cxnId="{00F0A36C-DBB1-4562-A4C1-DD9660EBF35B}">
      <dgm:prSet/>
      <dgm:spPr/>
      <dgm:t>
        <a:bodyPr/>
        <a:lstStyle/>
        <a:p>
          <a:endParaRPr lang="ru-RU"/>
        </a:p>
      </dgm:t>
    </dgm:pt>
    <dgm:pt modelId="{9F2460BB-66A2-42BA-B5B0-A96528508FC4}">
      <dgm:prSet phldrT="[Текст]"/>
      <dgm:spPr/>
      <dgm:t>
        <a:bodyPr/>
        <a:lstStyle/>
        <a:p>
          <a:r>
            <a:rPr lang="ru-RU" dirty="0"/>
            <a:t>10</a:t>
          </a:r>
        </a:p>
      </dgm:t>
    </dgm:pt>
    <dgm:pt modelId="{F3D8E331-46B7-44AC-B086-B415C400BABA}" type="parTrans" cxnId="{85313E52-569A-42C6-ADF7-0BB95067D2E3}">
      <dgm:prSet/>
      <dgm:spPr/>
      <dgm:t>
        <a:bodyPr/>
        <a:lstStyle/>
        <a:p>
          <a:endParaRPr lang="ru-RU"/>
        </a:p>
      </dgm:t>
    </dgm:pt>
    <dgm:pt modelId="{D0B34AB4-D4D6-4ADC-84EE-B9B5F5B99A06}" type="sibTrans" cxnId="{85313E52-569A-42C6-ADF7-0BB95067D2E3}">
      <dgm:prSet/>
      <dgm:spPr/>
      <dgm:t>
        <a:bodyPr/>
        <a:lstStyle/>
        <a:p>
          <a:endParaRPr lang="ru-RU"/>
        </a:p>
      </dgm:t>
    </dgm:pt>
    <dgm:pt modelId="{C485E8FF-C574-4E80-A369-AE3D1EBE1C09}">
      <dgm:prSet phldrT="[Текст]"/>
      <dgm:spPr/>
      <dgm:t>
        <a:bodyPr/>
        <a:lstStyle/>
        <a:p>
          <a:r>
            <a:rPr lang="ru-RU" dirty="0"/>
            <a:t>2180</a:t>
          </a:r>
        </a:p>
      </dgm:t>
    </dgm:pt>
    <dgm:pt modelId="{98D823B8-2F95-47D7-AA50-F324D10DCDBC}" type="parTrans" cxnId="{A4EEAE77-45E4-4B12-8107-8F219ACCAED4}">
      <dgm:prSet/>
      <dgm:spPr/>
      <dgm:t>
        <a:bodyPr/>
        <a:lstStyle/>
        <a:p>
          <a:endParaRPr lang="ru-RU"/>
        </a:p>
      </dgm:t>
    </dgm:pt>
    <dgm:pt modelId="{D1E39728-7F95-44C6-AADA-9063FDE69E90}" type="sibTrans" cxnId="{A4EEAE77-45E4-4B12-8107-8F219ACCAED4}">
      <dgm:prSet/>
      <dgm:spPr/>
      <dgm:t>
        <a:bodyPr/>
        <a:lstStyle/>
        <a:p>
          <a:endParaRPr lang="ru-RU"/>
        </a:p>
      </dgm:t>
    </dgm:pt>
    <dgm:pt modelId="{066B02B2-EA2C-4192-AE07-81CF7ECB201E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участников</a:t>
          </a:r>
        </a:p>
      </dgm:t>
    </dgm:pt>
    <dgm:pt modelId="{EEAB8CC0-9C98-47EE-AC0F-F512678BFA3E}" type="parTrans" cxnId="{84E2E054-B6BE-4BD4-A393-9787E638AC42}">
      <dgm:prSet/>
      <dgm:spPr/>
      <dgm:t>
        <a:bodyPr/>
        <a:lstStyle/>
        <a:p>
          <a:endParaRPr lang="ru-RU"/>
        </a:p>
      </dgm:t>
    </dgm:pt>
    <dgm:pt modelId="{68CFC347-F6A9-45B6-AC10-7D553A1BC135}" type="sibTrans" cxnId="{84E2E054-B6BE-4BD4-A393-9787E638AC42}">
      <dgm:prSet/>
      <dgm:spPr/>
      <dgm:t>
        <a:bodyPr/>
        <a:lstStyle/>
        <a:p>
          <a:endParaRPr lang="ru-RU"/>
        </a:p>
      </dgm:t>
    </dgm:pt>
    <dgm:pt modelId="{FB73E562-93E3-4231-B807-A246787796A4}" type="pres">
      <dgm:prSet presAssocID="{FED33389-4731-4A8F-AC8D-FB3476A1598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A49FD0A-62D3-44F9-8404-F9B8494D3A63}" type="pres">
      <dgm:prSet presAssocID="{8853D11C-BC9D-4F4C-909E-B6951590CBA8}" presName="root" presStyleCnt="0"/>
      <dgm:spPr/>
    </dgm:pt>
    <dgm:pt modelId="{2251D19B-6B7A-42C7-B1B7-FAEC7A1D1339}" type="pres">
      <dgm:prSet presAssocID="{8853D11C-BC9D-4F4C-909E-B6951590CBA8}" presName="rootComposite" presStyleCnt="0"/>
      <dgm:spPr/>
    </dgm:pt>
    <dgm:pt modelId="{3E66B2A5-2ED5-4842-A69F-D9B4DDF7F3BB}" type="pres">
      <dgm:prSet presAssocID="{8853D11C-BC9D-4F4C-909E-B6951590CBA8}" presName="rootText" presStyleLbl="node1" presStyleIdx="0" presStyleCnt="3" custLinFactNeighborX="-565" custLinFactNeighborY="-81708"/>
      <dgm:spPr/>
      <dgm:t>
        <a:bodyPr/>
        <a:lstStyle/>
        <a:p>
          <a:endParaRPr lang="ru-RU"/>
        </a:p>
      </dgm:t>
    </dgm:pt>
    <dgm:pt modelId="{C96621D1-AAE5-42BA-AD59-630536C55683}" type="pres">
      <dgm:prSet presAssocID="{8853D11C-BC9D-4F4C-909E-B6951590CBA8}" presName="rootConnector" presStyleLbl="node1" presStyleIdx="0" presStyleCnt="3"/>
      <dgm:spPr/>
      <dgm:t>
        <a:bodyPr/>
        <a:lstStyle/>
        <a:p>
          <a:endParaRPr lang="ru-RU"/>
        </a:p>
      </dgm:t>
    </dgm:pt>
    <dgm:pt modelId="{B7A4BB4B-F54D-44D2-971C-5D8AFB769D1A}" type="pres">
      <dgm:prSet presAssocID="{8853D11C-BC9D-4F4C-909E-B6951590CBA8}" presName="childShape" presStyleCnt="0"/>
      <dgm:spPr/>
    </dgm:pt>
    <dgm:pt modelId="{D6BBF1FE-B549-4670-B99D-DC4E86066892}" type="pres">
      <dgm:prSet presAssocID="{81B5195A-B89C-4BB0-A720-6B4A3D5EB017}" presName="Name13" presStyleLbl="parChTrans1D2" presStyleIdx="0" presStyleCnt="5"/>
      <dgm:spPr/>
      <dgm:t>
        <a:bodyPr/>
        <a:lstStyle/>
        <a:p>
          <a:endParaRPr lang="ru-RU"/>
        </a:p>
      </dgm:t>
    </dgm:pt>
    <dgm:pt modelId="{18B1C12B-A05A-44CB-8E47-47096EC779D4}" type="pres">
      <dgm:prSet presAssocID="{CD75B9CA-B5A3-4F0F-92BA-32178F39BF55}" presName="childText" presStyleLbl="bgAcc1" presStyleIdx="0" presStyleCnt="5" custLinFactNeighborX="12172" custLinFactNeighborY="16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7144E-4B98-4F3F-96FE-8B6F6CBCA829}" type="pres">
      <dgm:prSet presAssocID="{E322F199-C604-4C64-BFEC-AB3E08973BD5}" presName="root" presStyleCnt="0"/>
      <dgm:spPr/>
    </dgm:pt>
    <dgm:pt modelId="{9BC7DCC1-9CDF-4AEA-AA1F-D66E90F9D60A}" type="pres">
      <dgm:prSet presAssocID="{E322F199-C604-4C64-BFEC-AB3E08973BD5}" presName="rootComposite" presStyleCnt="0"/>
      <dgm:spPr/>
    </dgm:pt>
    <dgm:pt modelId="{4433AEE7-E8FA-401E-82BA-9107C4060D17}" type="pres">
      <dgm:prSet presAssocID="{E322F199-C604-4C64-BFEC-AB3E08973BD5}" presName="rootText" presStyleLbl="node1" presStyleIdx="1" presStyleCnt="3" custLinFactY="100000" custLinFactNeighborX="-95467" custLinFactNeighborY="15100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14BB257-A0BF-443F-AD41-0E5B1516C824}" type="pres">
      <dgm:prSet presAssocID="{E322F199-C604-4C64-BFEC-AB3E08973BD5}" presName="rootConnector" presStyleLbl="node1" presStyleIdx="1" presStyleCnt="3"/>
      <dgm:spPr/>
      <dgm:t>
        <a:bodyPr/>
        <a:lstStyle/>
        <a:p>
          <a:endParaRPr lang="ru-RU"/>
        </a:p>
      </dgm:t>
    </dgm:pt>
    <dgm:pt modelId="{627BC333-3391-4BA0-8283-55A6A1710AC6}" type="pres">
      <dgm:prSet presAssocID="{E322F199-C604-4C64-BFEC-AB3E08973BD5}" presName="childShape" presStyleCnt="0"/>
      <dgm:spPr/>
    </dgm:pt>
    <dgm:pt modelId="{217B29BC-CD18-4ECD-8906-E1338000978D}" type="pres">
      <dgm:prSet presAssocID="{8F2D68F2-4CBB-4E5D-8B39-529B26177386}" presName="Name13" presStyleLbl="parChTrans1D2" presStyleIdx="1" presStyleCnt="5"/>
      <dgm:spPr/>
      <dgm:t>
        <a:bodyPr/>
        <a:lstStyle/>
        <a:p>
          <a:endParaRPr lang="ru-RU"/>
        </a:p>
      </dgm:t>
    </dgm:pt>
    <dgm:pt modelId="{09E1B133-0D37-4D08-931C-109297065447}" type="pres">
      <dgm:prSet presAssocID="{DC048FCA-CA1A-4FA0-9420-3B047427B819}" presName="childText" presStyleLbl="bgAcc1" presStyleIdx="1" presStyleCnt="5" custScaleX="94865" custScaleY="77083" custLinFactY="100000" custLinFactNeighborX="-96702" custLinFactNeighborY="139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D3AB8-25EB-484E-9B29-30F1FA274C03}" type="pres">
      <dgm:prSet presAssocID="{904C6526-55AC-4AED-AAD3-B48D93C7D145}" presName="root" presStyleCnt="0"/>
      <dgm:spPr/>
    </dgm:pt>
    <dgm:pt modelId="{120CB44B-4969-4975-ACFE-3624AB34D908}" type="pres">
      <dgm:prSet presAssocID="{904C6526-55AC-4AED-AAD3-B48D93C7D145}" presName="rootComposite" presStyleCnt="0"/>
      <dgm:spPr/>
    </dgm:pt>
    <dgm:pt modelId="{60A8D18B-FB83-4C27-AAAA-428F393EB963}" type="pres">
      <dgm:prSet presAssocID="{904C6526-55AC-4AED-AAD3-B48D93C7D145}" presName="rootText" presStyleLbl="node1" presStyleIdx="2" presStyleCnt="3" custLinFactNeighborX="-45844" custLinFactNeighborY="5845"/>
      <dgm:spPr/>
      <dgm:t>
        <a:bodyPr/>
        <a:lstStyle/>
        <a:p>
          <a:endParaRPr lang="ru-RU"/>
        </a:p>
      </dgm:t>
    </dgm:pt>
    <dgm:pt modelId="{34A4ADEB-B4DC-4AA3-AD6D-0174F16340CF}" type="pres">
      <dgm:prSet presAssocID="{904C6526-55AC-4AED-AAD3-B48D93C7D145}" presName="rootConnector" presStyleLbl="node1" presStyleIdx="2" presStyleCnt="3"/>
      <dgm:spPr/>
      <dgm:t>
        <a:bodyPr/>
        <a:lstStyle/>
        <a:p>
          <a:endParaRPr lang="ru-RU"/>
        </a:p>
      </dgm:t>
    </dgm:pt>
    <dgm:pt modelId="{5851FF65-2B62-4F61-BCC6-FB757F722AE2}" type="pres">
      <dgm:prSet presAssocID="{904C6526-55AC-4AED-AAD3-B48D93C7D145}" presName="childShape" presStyleCnt="0"/>
      <dgm:spPr/>
    </dgm:pt>
    <dgm:pt modelId="{236140A0-3571-46A5-93AE-550D48688DF6}" type="pres">
      <dgm:prSet presAssocID="{F3D8E331-46B7-44AC-B086-B415C400BABA}" presName="Name13" presStyleLbl="parChTrans1D2" presStyleIdx="2" presStyleCnt="5"/>
      <dgm:spPr/>
      <dgm:t>
        <a:bodyPr/>
        <a:lstStyle/>
        <a:p>
          <a:endParaRPr lang="ru-RU"/>
        </a:p>
      </dgm:t>
    </dgm:pt>
    <dgm:pt modelId="{E1C16179-9AC4-4182-836F-63AF29217545}" type="pres">
      <dgm:prSet presAssocID="{9F2460BB-66A2-42BA-B5B0-A96528508FC4}" presName="childText" presStyleLbl="bgAcc1" presStyleIdx="2" presStyleCnt="5" custLinFactNeighborX="-39809" custLinFactNeighborY="13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EDDED-F696-444F-BAD3-0142ECE4A0FF}" type="pres">
      <dgm:prSet presAssocID="{EEAB8CC0-9C98-47EE-AC0F-F512678BFA3E}" presName="Name13" presStyleLbl="parChTrans1D2" presStyleIdx="3" presStyleCnt="5"/>
      <dgm:spPr/>
      <dgm:t>
        <a:bodyPr/>
        <a:lstStyle/>
        <a:p>
          <a:endParaRPr lang="ru-RU"/>
        </a:p>
      </dgm:t>
    </dgm:pt>
    <dgm:pt modelId="{E2997ADE-9555-47EB-BFD0-124B151F0772}" type="pres">
      <dgm:prSet presAssocID="{066B02B2-EA2C-4192-AE07-81CF7ECB201E}" presName="childText" presStyleLbl="bgAcc1" presStyleIdx="3" presStyleCnt="5" custLinFactNeighborX="-34923" custLinFactNeighborY="1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8F589-2F32-4FD4-8574-7CCF0C16799F}" type="pres">
      <dgm:prSet presAssocID="{98D823B8-2F95-47D7-AA50-F324D10DCDBC}" presName="Name13" presStyleLbl="parChTrans1D2" presStyleIdx="4" presStyleCnt="5"/>
      <dgm:spPr/>
      <dgm:t>
        <a:bodyPr/>
        <a:lstStyle/>
        <a:p>
          <a:endParaRPr lang="ru-RU"/>
        </a:p>
      </dgm:t>
    </dgm:pt>
    <dgm:pt modelId="{8CDF259E-3DA4-4FA9-8CAB-2B7265C39AF3}" type="pres">
      <dgm:prSet presAssocID="{C485E8FF-C574-4E80-A369-AE3D1EBE1C09}" presName="childText" presStyleLbl="bgAcc1" presStyleIdx="4" presStyleCnt="5" custLinFactNeighborX="995" custLinFactNeighborY="-1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B8B52B-4F38-4F56-996C-0EBDD376D6A5}" type="presOf" srcId="{8853D11C-BC9D-4F4C-909E-B6951590CBA8}" destId="{3E66B2A5-2ED5-4842-A69F-D9B4DDF7F3BB}" srcOrd="0" destOrd="0" presId="urn:microsoft.com/office/officeart/2005/8/layout/hierarchy3"/>
    <dgm:cxn modelId="{84E2E054-B6BE-4BD4-A393-9787E638AC42}" srcId="{904C6526-55AC-4AED-AAD3-B48D93C7D145}" destId="{066B02B2-EA2C-4192-AE07-81CF7ECB201E}" srcOrd="1" destOrd="0" parTransId="{EEAB8CC0-9C98-47EE-AC0F-F512678BFA3E}" sibTransId="{68CFC347-F6A9-45B6-AC10-7D553A1BC135}"/>
    <dgm:cxn modelId="{1D53DC01-D078-454A-BB4C-2AD52B822556}" type="presOf" srcId="{DC048FCA-CA1A-4FA0-9420-3B047427B819}" destId="{09E1B133-0D37-4D08-931C-109297065447}" srcOrd="0" destOrd="0" presId="urn:microsoft.com/office/officeart/2005/8/layout/hierarchy3"/>
    <dgm:cxn modelId="{4A1B1714-396B-485A-A571-4E8CEF00F951}" srcId="{FED33389-4731-4A8F-AC8D-FB3476A15982}" destId="{8853D11C-BC9D-4F4C-909E-B6951590CBA8}" srcOrd="0" destOrd="0" parTransId="{C09FF7FE-0D0A-41F2-A322-28363386F536}" sibTransId="{60971C36-098B-440F-A4AD-45231C50BB14}"/>
    <dgm:cxn modelId="{62B2DF36-6A93-4C6F-9453-C489AA787BEF}" srcId="{8853D11C-BC9D-4F4C-909E-B6951590CBA8}" destId="{CD75B9CA-B5A3-4F0F-92BA-32178F39BF55}" srcOrd="0" destOrd="0" parTransId="{81B5195A-B89C-4BB0-A720-6B4A3D5EB017}" sibTransId="{F5B20748-0397-4716-93F4-1BE065DAC01B}"/>
    <dgm:cxn modelId="{00F0A36C-DBB1-4562-A4C1-DD9660EBF35B}" srcId="{FED33389-4731-4A8F-AC8D-FB3476A15982}" destId="{904C6526-55AC-4AED-AAD3-B48D93C7D145}" srcOrd="2" destOrd="0" parTransId="{B49C4FEA-4622-45C5-A792-2EDD31BDB4EE}" sibTransId="{CB027CC6-A6CD-4186-903A-3916A4A712FA}"/>
    <dgm:cxn modelId="{A4EEAE77-45E4-4B12-8107-8F219ACCAED4}" srcId="{904C6526-55AC-4AED-AAD3-B48D93C7D145}" destId="{C485E8FF-C574-4E80-A369-AE3D1EBE1C09}" srcOrd="2" destOrd="0" parTransId="{98D823B8-2F95-47D7-AA50-F324D10DCDBC}" sibTransId="{D1E39728-7F95-44C6-AADA-9063FDE69E90}"/>
    <dgm:cxn modelId="{2527B355-D227-41AC-A6EA-57BF1CCED233}" srcId="{E322F199-C604-4C64-BFEC-AB3E08973BD5}" destId="{DC048FCA-CA1A-4FA0-9420-3B047427B819}" srcOrd="0" destOrd="0" parTransId="{8F2D68F2-4CBB-4E5D-8B39-529B26177386}" sibTransId="{F16E713D-70E6-4E65-9587-4EC3C54A4AB0}"/>
    <dgm:cxn modelId="{35BCF4B2-A22A-44AF-91B3-E723F51C53E7}" type="presOf" srcId="{C485E8FF-C574-4E80-A369-AE3D1EBE1C09}" destId="{8CDF259E-3DA4-4FA9-8CAB-2B7265C39AF3}" srcOrd="0" destOrd="0" presId="urn:microsoft.com/office/officeart/2005/8/layout/hierarchy3"/>
    <dgm:cxn modelId="{80C04091-B23A-4D60-9E29-FB12B64D681F}" type="presOf" srcId="{98D823B8-2F95-47D7-AA50-F324D10DCDBC}" destId="{9AF8F589-2F32-4FD4-8574-7CCF0C16799F}" srcOrd="0" destOrd="0" presId="urn:microsoft.com/office/officeart/2005/8/layout/hierarchy3"/>
    <dgm:cxn modelId="{97F51119-30F5-4B9E-8DAD-D35F68D8BF72}" type="presOf" srcId="{E322F199-C604-4C64-BFEC-AB3E08973BD5}" destId="{4433AEE7-E8FA-401E-82BA-9107C4060D17}" srcOrd="0" destOrd="0" presId="urn:microsoft.com/office/officeart/2005/8/layout/hierarchy3"/>
    <dgm:cxn modelId="{6CF37641-A78B-47D4-84B5-3DB59B70551F}" type="presOf" srcId="{F3D8E331-46B7-44AC-B086-B415C400BABA}" destId="{236140A0-3571-46A5-93AE-550D48688DF6}" srcOrd="0" destOrd="0" presId="urn:microsoft.com/office/officeart/2005/8/layout/hierarchy3"/>
    <dgm:cxn modelId="{75E04D84-4BD0-478D-BA55-D34701B45B8D}" type="presOf" srcId="{FED33389-4731-4A8F-AC8D-FB3476A15982}" destId="{FB73E562-93E3-4231-B807-A246787796A4}" srcOrd="0" destOrd="0" presId="urn:microsoft.com/office/officeart/2005/8/layout/hierarchy3"/>
    <dgm:cxn modelId="{DE4777CE-751E-4541-9086-5A05AE5734F8}" type="presOf" srcId="{EEAB8CC0-9C98-47EE-AC0F-F512678BFA3E}" destId="{460EDDED-F696-444F-BAD3-0142ECE4A0FF}" srcOrd="0" destOrd="0" presId="urn:microsoft.com/office/officeart/2005/8/layout/hierarchy3"/>
    <dgm:cxn modelId="{F595FE85-6F72-4F71-AF20-306DE46BDD4A}" srcId="{FED33389-4731-4A8F-AC8D-FB3476A15982}" destId="{E322F199-C604-4C64-BFEC-AB3E08973BD5}" srcOrd="1" destOrd="0" parTransId="{BEC961F8-946B-4B4D-ACDF-444D40EAC644}" sibTransId="{C0AA95C5-AEED-49F3-9598-4D39BB024FE3}"/>
    <dgm:cxn modelId="{9E2883BD-C9D0-4B27-BB1D-790127D893BF}" type="presOf" srcId="{81B5195A-B89C-4BB0-A720-6B4A3D5EB017}" destId="{D6BBF1FE-B549-4670-B99D-DC4E86066892}" srcOrd="0" destOrd="0" presId="urn:microsoft.com/office/officeart/2005/8/layout/hierarchy3"/>
    <dgm:cxn modelId="{F7EFDE1E-C73C-4318-A331-8D71212D0FBA}" type="presOf" srcId="{066B02B2-EA2C-4192-AE07-81CF7ECB201E}" destId="{E2997ADE-9555-47EB-BFD0-124B151F0772}" srcOrd="0" destOrd="0" presId="urn:microsoft.com/office/officeart/2005/8/layout/hierarchy3"/>
    <dgm:cxn modelId="{1C76DD07-F764-49BD-9BBB-4D5AC80E0F88}" type="presOf" srcId="{904C6526-55AC-4AED-AAD3-B48D93C7D145}" destId="{34A4ADEB-B4DC-4AA3-AD6D-0174F16340CF}" srcOrd="1" destOrd="0" presId="urn:microsoft.com/office/officeart/2005/8/layout/hierarchy3"/>
    <dgm:cxn modelId="{D911BC5F-1032-41B0-BC8E-D9D85FBC69E0}" type="presOf" srcId="{8F2D68F2-4CBB-4E5D-8B39-529B26177386}" destId="{217B29BC-CD18-4ECD-8906-E1338000978D}" srcOrd="0" destOrd="0" presId="urn:microsoft.com/office/officeart/2005/8/layout/hierarchy3"/>
    <dgm:cxn modelId="{AA3DC3CC-C32E-4AA6-9EED-E67197AC8811}" type="presOf" srcId="{9F2460BB-66A2-42BA-B5B0-A96528508FC4}" destId="{E1C16179-9AC4-4182-836F-63AF29217545}" srcOrd="0" destOrd="0" presId="urn:microsoft.com/office/officeart/2005/8/layout/hierarchy3"/>
    <dgm:cxn modelId="{3817BBCB-82CB-4154-8464-5679A348D781}" type="presOf" srcId="{8853D11C-BC9D-4F4C-909E-B6951590CBA8}" destId="{C96621D1-AAE5-42BA-AD59-630536C55683}" srcOrd="1" destOrd="0" presId="urn:microsoft.com/office/officeart/2005/8/layout/hierarchy3"/>
    <dgm:cxn modelId="{A1E8B9F8-19B6-49EB-B0DD-90FD346DE09C}" type="presOf" srcId="{CD75B9CA-B5A3-4F0F-92BA-32178F39BF55}" destId="{18B1C12B-A05A-44CB-8E47-47096EC779D4}" srcOrd="0" destOrd="0" presId="urn:microsoft.com/office/officeart/2005/8/layout/hierarchy3"/>
    <dgm:cxn modelId="{85313E52-569A-42C6-ADF7-0BB95067D2E3}" srcId="{904C6526-55AC-4AED-AAD3-B48D93C7D145}" destId="{9F2460BB-66A2-42BA-B5B0-A96528508FC4}" srcOrd="0" destOrd="0" parTransId="{F3D8E331-46B7-44AC-B086-B415C400BABA}" sibTransId="{D0B34AB4-D4D6-4ADC-84EE-B9B5F5B99A06}"/>
    <dgm:cxn modelId="{1C6B80DD-99D9-4202-8BEB-DC5D347C7C8A}" type="presOf" srcId="{904C6526-55AC-4AED-AAD3-B48D93C7D145}" destId="{60A8D18B-FB83-4C27-AAAA-428F393EB963}" srcOrd="0" destOrd="0" presId="urn:microsoft.com/office/officeart/2005/8/layout/hierarchy3"/>
    <dgm:cxn modelId="{AD98E720-5095-4F13-8686-2B90B38D93E9}" type="presOf" srcId="{E322F199-C604-4C64-BFEC-AB3E08973BD5}" destId="{D14BB257-A0BF-443F-AD41-0E5B1516C824}" srcOrd="1" destOrd="0" presId="urn:microsoft.com/office/officeart/2005/8/layout/hierarchy3"/>
    <dgm:cxn modelId="{12650CE4-9F3E-4D94-8578-69E834201504}" type="presParOf" srcId="{FB73E562-93E3-4231-B807-A246787796A4}" destId="{2A49FD0A-62D3-44F9-8404-F9B8494D3A63}" srcOrd="0" destOrd="0" presId="urn:microsoft.com/office/officeart/2005/8/layout/hierarchy3"/>
    <dgm:cxn modelId="{1BA37611-B2E7-42CE-BA71-376C574DA9DA}" type="presParOf" srcId="{2A49FD0A-62D3-44F9-8404-F9B8494D3A63}" destId="{2251D19B-6B7A-42C7-B1B7-FAEC7A1D1339}" srcOrd="0" destOrd="0" presId="urn:microsoft.com/office/officeart/2005/8/layout/hierarchy3"/>
    <dgm:cxn modelId="{0B763C13-7471-40A7-B2CF-B78C41772E4A}" type="presParOf" srcId="{2251D19B-6B7A-42C7-B1B7-FAEC7A1D1339}" destId="{3E66B2A5-2ED5-4842-A69F-D9B4DDF7F3BB}" srcOrd="0" destOrd="0" presId="urn:microsoft.com/office/officeart/2005/8/layout/hierarchy3"/>
    <dgm:cxn modelId="{21790629-9ED9-4F8A-90C8-5C87A630D0F8}" type="presParOf" srcId="{2251D19B-6B7A-42C7-B1B7-FAEC7A1D1339}" destId="{C96621D1-AAE5-42BA-AD59-630536C55683}" srcOrd="1" destOrd="0" presId="urn:microsoft.com/office/officeart/2005/8/layout/hierarchy3"/>
    <dgm:cxn modelId="{665F63ED-0F7E-4855-A093-5413C15FBAFA}" type="presParOf" srcId="{2A49FD0A-62D3-44F9-8404-F9B8494D3A63}" destId="{B7A4BB4B-F54D-44D2-971C-5D8AFB769D1A}" srcOrd="1" destOrd="0" presId="urn:microsoft.com/office/officeart/2005/8/layout/hierarchy3"/>
    <dgm:cxn modelId="{69CD2ACD-EC30-4653-B558-2E72A7C97A8E}" type="presParOf" srcId="{B7A4BB4B-F54D-44D2-971C-5D8AFB769D1A}" destId="{D6BBF1FE-B549-4670-B99D-DC4E86066892}" srcOrd="0" destOrd="0" presId="urn:microsoft.com/office/officeart/2005/8/layout/hierarchy3"/>
    <dgm:cxn modelId="{8C6B7EE3-0543-4381-BD0C-B6A9BF556543}" type="presParOf" srcId="{B7A4BB4B-F54D-44D2-971C-5D8AFB769D1A}" destId="{18B1C12B-A05A-44CB-8E47-47096EC779D4}" srcOrd="1" destOrd="0" presId="urn:microsoft.com/office/officeart/2005/8/layout/hierarchy3"/>
    <dgm:cxn modelId="{AB731CB8-B84B-44B4-8CD2-34AF0D05473E}" type="presParOf" srcId="{FB73E562-93E3-4231-B807-A246787796A4}" destId="{2BB7144E-4B98-4F3F-96FE-8B6F6CBCA829}" srcOrd="1" destOrd="0" presId="urn:microsoft.com/office/officeart/2005/8/layout/hierarchy3"/>
    <dgm:cxn modelId="{DC73F5A6-A82E-46CB-9C62-EC672BF60CD8}" type="presParOf" srcId="{2BB7144E-4B98-4F3F-96FE-8B6F6CBCA829}" destId="{9BC7DCC1-9CDF-4AEA-AA1F-D66E90F9D60A}" srcOrd="0" destOrd="0" presId="urn:microsoft.com/office/officeart/2005/8/layout/hierarchy3"/>
    <dgm:cxn modelId="{6C18B372-2EFF-477F-A945-0B723A0AF356}" type="presParOf" srcId="{9BC7DCC1-9CDF-4AEA-AA1F-D66E90F9D60A}" destId="{4433AEE7-E8FA-401E-82BA-9107C4060D17}" srcOrd="0" destOrd="0" presId="urn:microsoft.com/office/officeart/2005/8/layout/hierarchy3"/>
    <dgm:cxn modelId="{0F257F1B-AD33-4B9E-AC30-2E827D574E33}" type="presParOf" srcId="{9BC7DCC1-9CDF-4AEA-AA1F-D66E90F9D60A}" destId="{D14BB257-A0BF-443F-AD41-0E5B1516C824}" srcOrd="1" destOrd="0" presId="urn:microsoft.com/office/officeart/2005/8/layout/hierarchy3"/>
    <dgm:cxn modelId="{FD3E844A-9D14-4A89-84CA-24922569FCA9}" type="presParOf" srcId="{2BB7144E-4B98-4F3F-96FE-8B6F6CBCA829}" destId="{627BC333-3391-4BA0-8283-55A6A1710AC6}" srcOrd="1" destOrd="0" presId="urn:microsoft.com/office/officeart/2005/8/layout/hierarchy3"/>
    <dgm:cxn modelId="{0BB79CA3-0476-4DD5-8705-E503B3829052}" type="presParOf" srcId="{627BC333-3391-4BA0-8283-55A6A1710AC6}" destId="{217B29BC-CD18-4ECD-8906-E1338000978D}" srcOrd="0" destOrd="0" presId="urn:microsoft.com/office/officeart/2005/8/layout/hierarchy3"/>
    <dgm:cxn modelId="{D3B5B2E4-2CFF-463E-932C-C720BCA7BE57}" type="presParOf" srcId="{627BC333-3391-4BA0-8283-55A6A1710AC6}" destId="{09E1B133-0D37-4D08-931C-109297065447}" srcOrd="1" destOrd="0" presId="urn:microsoft.com/office/officeart/2005/8/layout/hierarchy3"/>
    <dgm:cxn modelId="{D65F2FE9-6D80-47F5-B786-FCFFAAD7160B}" type="presParOf" srcId="{FB73E562-93E3-4231-B807-A246787796A4}" destId="{C3FD3AB8-25EB-484E-9B29-30F1FA274C03}" srcOrd="2" destOrd="0" presId="urn:microsoft.com/office/officeart/2005/8/layout/hierarchy3"/>
    <dgm:cxn modelId="{8D73D988-C870-4F20-99CE-21AB75FC94A7}" type="presParOf" srcId="{C3FD3AB8-25EB-484E-9B29-30F1FA274C03}" destId="{120CB44B-4969-4975-ACFE-3624AB34D908}" srcOrd="0" destOrd="0" presId="urn:microsoft.com/office/officeart/2005/8/layout/hierarchy3"/>
    <dgm:cxn modelId="{BD2ED13B-8E29-4B4D-98AD-C0C4B3681D39}" type="presParOf" srcId="{120CB44B-4969-4975-ACFE-3624AB34D908}" destId="{60A8D18B-FB83-4C27-AAAA-428F393EB963}" srcOrd="0" destOrd="0" presId="urn:microsoft.com/office/officeart/2005/8/layout/hierarchy3"/>
    <dgm:cxn modelId="{A1180326-5B63-4607-B7B5-070EEEBAA0EE}" type="presParOf" srcId="{120CB44B-4969-4975-ACFE-3624AB34D908}" destId="{34A4ADEB-B4DC-4AA3-AD6D-0174F16340CF}" srcOrd="1" destOrd="0" presId="urn:microsoft.com/office/officeart/2005/8/layout/hierarchy3"/>
    <dgm:cxn modelId="{E0E4E5E0-5E58-4EF8-9BC1-7840C8733AF8}" type="presParOf" srcId="{C3FD3AB8-25EB-484E-9B29-30F1FA274C03}" destId="{5851FF65-2B62-4F61-BCC6-FB757F722AE2}" srcOrd="1" destOrd="0" presId="urn:microsoft.com/office/officeart/2005/8/layout/hierarchy3"/>
    <dgm:cxn modelId="{CC7EA9D4-FE0C-43D2-99DD-FEC8B8A38AFF}" type="presParOf" srcId="{5851FF65-2B62-4F61-BCC6-FB757F722AE2}" destId="{236140A0-3571-46A5-93AE-550D48688DF6}" srcOrd="0" destOrd="0" presId="urn:microsoft.com/office/officeart/2005/8/layout/hierarchy3"/>
    <dgm:cxn modelId="{32452A9D-B9BA-476A-B5DD-489ABD785507}" type="presParOf" srcId="{5851FF65-2B62-4F61-BCC6-FB757F722AE2}" destId="{E1C16179-9AC4-4182-836F-63AF29217545}" srcOrd="1" destOrd="0" presId="urn:microsoft.com/office/officeart/2005/8/layout/hierarchy3"/>
    <dgm:cxn modelId="{8C1D37AE-452F-4AF5-9E56-92DF3B4D0E1F}" type="presParOf" srcId="{5851FF65-2B62-4F61-BCC6-FB757F722AE2}" destId="{460EDDED-F696-444F-BAD3-0142ECE4A0FF}" srcOrd="2" destOrd="0" presId="urn:microsoft.com/office/officeart/2005/8/layout/hierarchy3"/>
    <dgm:cxn modelId="{6B81028D-C475-49E6-B0D3-BD35691DD305}" type="presParOf" srcId="{5851FF65-2B62-4F61-BCC6-FB757F722AE2}" destId="{E2997ADE-9555-47EB-BFD0-124B151F0772}" srcOrd="3" destOrd="0" presId="urn:microsoft.com/office/officeart/2005/8/layout/hierarchy3"/>
    <dgm:cxn modelId="{D64292CE-8943-4C55-B7E9-438E31ACCD07}" type="presParOf" srcId="{5851FF65-2B62-4F61-BCC6-FB757F722AE2}" destId="{9AF8F589-2F32-4FD4-8574-7CCF0C16799F}" srcOrd="4" destOrd="0" presId="urn:microsoft.com/office/officeart/2005/8/layout/hierarchy3"/>
    <dgm:cxn modelId="{75C633E1-74BA-4DA9-905A-7C56AE66D0FD}" type="presParOf" srcId="{5851FF65-2B62-4F61-BCC6-FB757F722AE2}" destId="{8CDF259E-3DA4-4FA9-8CAB-2B7265C39AF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213BA-BE7F-4D88-BD6F-106483A0EBE2}">
      <dsp:nvSpPr>
        <dsp:cNvPr id="0" name=""/>
        <dsp:cNvSpPr/>
      </dsp:nvSpPr>
      <dsp:spPr>
        <a:xfrm>
          <a:off x="1252" y="111999"/>
          <a:ext cx="4066298" cy="16100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Лагеря с дневным пребыванием детей</a:t>
          </a:r>
        </a:p>
      </dsp:txBody>
      <dsp:txXfrm>
        <a:off x="48410" y="159157"/>
        <a:ext cx="3971982" cy="1515767"/>
      </dsp:txXfrm>
    </dsp:sp>
    <dsp:sp modelId="{4365F869-8866-42CA-B9CF-AFBAA597BC24}">
      <dsp:nvSpPr>
        <dsp:cNvPr id="0" name=""/>
        <dsp:cNvSpPr/>
      </dsp:nvSpPr>
      <dsp:spPr>
        <a:xfrm>
          <a:off x="407882" y="1722083"/>
          <a:ext cx="406629" cy="429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43"/>
              </a:lnTo>
              <a:lnTo>
                <a:pt x="406629" y="4291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8142A-D38F-4864-A7DC-6D45A072FBBF}">
      <dsp:nvSpPr>
        <dsp:cNvPr id="0" name=""/>
        <dsp:cNvSpPr/>
      </dsp:nvSpPr>
      <dsp:spPr>
        <a:xfrm>
          <a:off x="814511" y="1773074"/>
          <a:ext cx="2576133" cy="7563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23 лагеря</a:t>
          </a:r>
        </a:p>
      </dsp:txBody>
      <dsp:txXfrm>
        <a:off x="836662" y="1795225"/>
        <a:ext cx="2531831" cy="712002"/>
      </dsp:txXfrm>
    </dsp:sp>
    <dsp:sp modelId="{F08E9914-83A8-45FE-BEAB-29A59439957C}">
      <dsp:nvSpPr>
        <dsp:cNvPr id="0" name=""/>
        <dsp:cNvSpPr/>
      </dsp:nvSpPr>
      <dsp:spPr>
        <a:xfrm>
          <a:off x="407882" y="1722083"/>
          <a:ext cx="406629" cy="13448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846"/>
              </a:lnTo>
              <a:lnTo>
                <a:pt x="406629" y="13448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8D0A1-664B-4F4E-8BEE-0DABC67428FA}">
      <dsp:nvSpPr>
        <dsp:cNvPr id="0" name=""/>
        <dsp:cNvSpPr/>
      </dsp:nvSpPr>
      <dsp:spPr>
        <a:xfrm>
          <a:off x="814511" y="2687682"/>
          <a:ext cx="2576133" cy="758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Возраст детей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от 6,5 до 17 лет</a:t>
          </a:r>
        </a:p>
      </dsp:txBody>
      <dsp:txXfrm>
        <a:off x="836727" y="2709898"/>
        <a:ext cx="2531701" cy="714062"/>
      </dsp:txXfrm>
    </dsp:sp>
    <dsp:sp modelId="{6346B8C2-DD1F-4C13-B886-F0816E122D58}">
      <dsp:nvSpPr>
        <dsp:cNvPr id="0" name=""/>
        <dsp:cNvSpPr/>
      </dsp:nvSpPr>
      <dsp:spPr>
        <a:xfrm>
          <a:off x="407882" y="1722083"/>
          <a:ext cx="406629" cy="2313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279"/>
              </a:lnTo>
              <a:lnTo>
                <a:pt x="406629" y="231327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2A4BB-A0CB-4B42-8B88-2005F626DBD3}">
      <dsp:nvSpPr>
        <dsp:cNvPr id="0" name=""/>
        <dsp:cNvSpPr/>
      </dsp:nvSpPr>
      <dsp:spPr>
        <a:xfrm>
          <a:off x="814511" y="3682440"/>
          <a:ext cx="2576133" cy="705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– 1032 детей</a:t>
          </a:r>
        </a:p>
      </dsp:txBody>
      <dsp:txXfrm>
        <a:off x="835184" y="3703113"/>
        <a:ext cx="2534787" cy="664498"/>
      </dsp:txXfrm>
    </dsp:sp>
    <dsp:sp modelId="{468B9FA2-1CA5-4F5A-AA0C-323A39D46088}">
      <dsp:nvSpPr>
        <dsp:cNvPr id="0" name=""/>
        <dsp:cNvSpPr/>
      </dsp:nvSpPr>
      <dsp:spPr>
        <a:xfrm>
          <a:off x="4872592" y="111999"/>
          <a:ext cx="4062337" cy="1610083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Лагеря труда и отдыха</a:t>
          </a:r>
        </a:p>
      </dsp:txBody>
      <dsp:txXfrm>
        <a:off x="4919750" y="159157"/>
        <a:ext cx="3968021" cy="1515767"/>
      </dsp:txXfrm>
    </dsp:sp>
    <dsp:sp modelId="{238E202F-9347-40C5-BA3A-F670555A3FAD}">
      <dsp:nvSpPr>
        <dsp:cNvPr id="0" name=""/>
        <dsp:cNvSpPr/>
      </dsp:nvSpPr>
      <dsp:spPr>
        <a:xfrm>
          <a:off x="5278826" y="1722083"/>
          <a:ext cx="392374" cy="446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355"/>
              </a:lnTo>
              <a:lnTo>
                <a:pt x="392374" y="4463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3D1FC-5B78-4C0E-BD57-A241D14CB9B8}">
      <dsp:nvSpPr>
        <dsp:cNvPr id="0" name=""/>
        <dsp:cNvSpPr/>
      </dsp:nvSpPr>
      <dsp:spPr>
        <a:xfrm>
          <a:off x="5671200" y="1806822"/>
          <a:ext cx="2576133" cy="723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12 лагерей</a:t>
          </a:r>
        </a:p>
      </dsp:txBody>
      <dsp:txXfrm>
        <a:off x="5692383" y="1828005"/>
        <a:ext cx="2533767" cy="680867"/>
      </dsp:txXfrm>
    </dsp:sp>
    <dsp:sp modelId="{6B9DB393-1948-4259-A819-BC71B3F7EAC2}">
      <dsp:nvSpPr>
        <dsp:cNvPr id="0" name=""/>
        <dsp:cNvSpPr/>
      </dsp:nvSpPr>
      <dsp:spPr>
        <a:xfrm>
          <a:off x="5278826" y="1722083"/>
          <a:ext cx="420093" cy="1342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165"/>
              </a:lnTo>
              <a:lnTo>
                <a:pt x="420093" y="13421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48D86-D798-4CE9-B496-52A7FAE72A49}">
      <dsp:nvSpPr>
        <dsp:cNvPr id="0" name=""/>
        <dsp:cNvSpPr/>
      </dsp:nvSpPr>
      <dsp:spPr>
        <a:xfrm>
          <a:off x="5698919" y="2682321"/>
          <a:ext cx="2576133" cy="7638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7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Возраст детей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от 14 до 17 лет</a:t>
          </a:r>
        </a:p>
      </dsp:txBody>
      <dsp:txXfrm>
        <a:off x="5721292" y="2704694"/>
        <a:ext cx="2531387" cy="719109"/>
      </dsp:txXfrm>
    </dsp:sp>
    <dsp:sp modelId="{6E91299E-AECE-4314-A976-DF72784AF861}">
      <dsp:nvSpPr>
        <dsp:cNvPr id="0" name=""/>
        <dsp:cNvSpPr/>
      </dsp:nvSpPr>
      <dsp:spPr>
        <a:xfrm>
          <a:off x="5278826" y="1722083"/>
          <a:ext cx="420093" cy="232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1410"/>
              </a:lnTo>
              <a:lnTo>
                <a:pt x="420093" y="23214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BE5C2-EBFA-464A-AEC5-AE3488D2FCC7}">
      <dsp:nvSpPr>
        <dsp:cNvPr id="0" name=""/>
        <dsp:cNvSpPr/>
      </dsp:nvSpPr>
      <dsp:spPr>
        <a:xfrm>
          <a:off x="5698919" y="3627021"/>
          <a:ext cx="2576133" cy="832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Количество – 203 детей</a:t>
          </a:r>
        </a:p>
      </dsp:txBody>
      <dsp:txXfrm>
        <a:off x="5723315" y="3651417"/>
        <a:ext cx="2527341" cy="7841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C4FD5-E6B7-42DD-A9D5-D043F188E9D7}">
      <dsp:nvSpPr>
        <dsp:cNvPr id="0" name=""/>
        <dsp:cNvSpPr/>
      </dsp:nvSpPr>
      <dsp:spPr>
        <a:xfrm>
          <a:off x="2140761" y="387"/>
          <a:ext cx="4575606" cy="2287803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Межшкольные оздоровительные лагеря 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с дневным пребыванием детей</a:t>
          </a:r>
        </a:p>
      </dsp:txBody>
      <dsp:txXfrm>
        <a:off x="2207768" y="67394"/>
        <a:ext cx="4441592" cy="2153789"/>
      </dsp:txXfrm>
    </dsp:sp>
    <dsp:sp modelId="{74480DA9-2A1A-4293-9C8C-B6CAC6BE2368}">
      <dsp:nvSpPr>
        <dsp:cNvPr id="0" name=""/>
        <dsp:cNvSpPr/>
      </dsp:nvSpPr>
      <dsp:spPr>
        <a:xfrm>
          <a:off x="2598321" y="2288190"/>
          <a:ext cx="457560" cy="1715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5852"/>
              </a:lnTo>
              <a:lnTo>
                <a:pt x="457560" y="171585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1D4B0-3291-480B-8F11-96CF47A20224}">
      <dsp:nvSpPr>
        <dsp:cNvPr id="0" name=""/>
        <dsp:cNvSpPr/>
      </dsp:nvSpPr>
      <dsp:spPr>
        <a:xfrm>
          <a:off x="3055882" y="2860141"/>
          <a:ext cx="3660485" cy="2287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180</a:t>
          </a:r>
          <a:r>
            <a:rPr lang="ru-RU" sz="4100" kern="1200" baseline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 детей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sp:txBody>
      <dsp:txXfrm>
        <a:off x="3122889" y="2927148"/>
        <a:ext cx="3526471" cy="2153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544A2-CA77-4F4C-9076-0CC11C657ED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604B1-9C58-450E-8602-E03C9D31A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5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04B1-9C58-450E-8602-E03C9D31A2A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2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04B1-9C58-450E-8602-E03C9D31A2A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97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21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66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17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16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74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9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03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56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5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8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hyperlink" Target="http://www.ddt-volodarsk.ru/images/stories/Zakritie/DSC06045.JPG" TargetMode="External"/><Relationship Id="rId3" Type="http://schemas.openxmlformats.org/officeDocument/2006/relationships/diagramLayout" Target="../diagrams/layout5.xml"/><Relationship Id="rId7" Type="http://schemas.openxmlformats.org/officeDocument/2006/relationships/hyperlink" Target="http://www.ddt-volodarsk.ru/images/stories/Zakritie/DSC06197.JPG" TargetMode="External"/><Relationship Id="rId12" Type="http://schemas.openxmlformats.org/officeDocument/2006/relationships/image" Target="../media/image3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hyperlink" Target="http://www.ddt-volodarsk.ru/images/stories/Otkritie.lager.06.18/20180605_111333.jpg" TargetMode="Externa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5.xml"/><Relationship Id="rId9" Type="http://schemas.openxmlformats.org/officeDocument/2006/relationships/hyperlink" Target="http://www.ddt-volodarsk.ru/images/stories/Otkritie.lager.06.18/20180605_131633.jpg" TargetMode="External"/><Relationship Id="rId1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63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95072"/>
            <a:ext cx="8607552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«О ходе летней оздоровительной кампании </a:t>
            </a:r>
          </a:p>
          <a:p>
            <a:pPr algn="ctr"/>
            <a:r>
              <a:rPr lang="ru-RU" sz="30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Володарском муниципальном районе»</a:t>
            </a:r>
            <a:endParaRPr lang="ru-RU" sz="300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288340"/>
            <a:ext cx="3828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Н.Г. Соловьева, начальник Отдела образования управления образования, культуры, спорта и молодежной политики администрации  Володарского 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00318" y="0"/>
            <a:ext cx="67393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Летний отдых и оздоровление детей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общеобразовательных организациях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Володарского муниципального района</a:t>
            </a:r>
            <a:endParaRPr lang="ru-RU" sz="2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49647659"/>
              </p:ext>
            </p:extLst>
          </p:nvPr>
        </p:nvGraphicFramePr>
        <p:xfrm>
          <a:off x="141425" y="1348522"/>
          <a:ext cx="8857129" cy="545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81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824141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9129" y="102027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летнего отдыха и оздоровления детей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базе МАУ ДО ДООЦ «Энергетик» </a:t>
            </a:r>
          </a:p>
        </p:txBody>
      </p:sp>
    </p:spTree>
    <p:extLst>
      <p:ext uri="{BB962C8B-B14F-4D97-AF65-F5344CB8AC3E}">
        <p14:creationId xmlns:p14="http://schemas.microsoft.com/office/powerpoint/2010/main" val="39151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49320/v849320677/c177/wGj_J4QUHW0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3418" y="3840480"/>
            <a:ext cx="1908048" cy="291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s://pp.userapi.com/c831109/v831109179/129641/TPl9Xx8lppQ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72212"/>
            <a:ext cx="3066224" cy="366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s://pp.userapi.com/c846216/v846216179/78094/L-01x322ht4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517" y="172212"/>
            <a:ext cx="4773803" cy="323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2" descr="https://af12.mail.ru/cgi-bin/readmsg?id=15307036830000000135;0;0;1;1&amp;mode=attachment&amp;email=upravlenie_kab21@mail.ru"/>
          <p:cNvSpPr>
            <a:spLocks noChangeAspect="1" noChangeArrowheads="1"/>
          </p:cNvSpPr>
          <p:nvPr/>
        </p:nvSpPr>
        <p:spPr bwMode="auto">
          <a:xfrm>
            <a:off x="155575" y="-1096963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f12.mail.ru/cgi-bin/readmsg?id=15307036830000000135;0;0;1;1&amp;mode=attachment&amp;email=upravlenie_kab21@mail.ru"/>
          <p:cNvSpPr>
            <a:spLocks noChangeAspect="1" noChangeArrowheads="1"/>
          </p:cNvSpPr>
          <p:nvPr/>
        </p:nvSpPr>
        <p:spPr bwMode="auto">
          <a:xfrm>
            <a:off x="307975" y="-944563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af12.mail.ru/cgi-bin/readmsg?id=15307036830000000135;0;0;1;1&amp;mode=attachment&amp;email=upravlenie_kab21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https://pp.userapi.com/c844720/v844720677/821bf/kWvxc4v0k9M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297" y="4145853"/>
            <a:ext cx="4091051" cy="269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1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31309/v831309964/12c382/8kdmVbDnVp8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77" y="168210"/>
            <a:ext cx="4408044" cy="330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s://pp.userapi.com/c831109/v831109179/129667/d9wNdC9bBrY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77" y="3584447"/>
            <a:ext cx="3681984" cy="314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847" y="4008214"/>
            <a:ext cx="4078901" cy="229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054" y="168210"/>
            <a:ext cx="2648142" cy="353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5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54958152"/>
              </p:ext>
            </p:extLst>
          </p:nvPr>
        </p:nvGraphicFramePr>
        <p:xfrm>
          <a:off x="402337" y="1414272"/>
          <a:ext cx="8449056" cy="423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16399" y="102027"/>
            <a:ext cx="75071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Летний отдых и оздоровление детей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базе МБОУ ДО ДДТ Володарского района</a:t>
            </a:r>
          </a:p>
        </p:txBody>
      </p:sp>
      <p:pic>
        <p:nvPicPr>
          <p:cNvPr id="8" name="Рисунок 7" descr="http://www.ddt-volodarsk.ru/images/thumbnails/images/stories/Zakritie/DSC06197-171x134.JPG">
            <a:hlinkClick r:id="rId7" tooltip="&quot;&quot;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4905"/>
            <a:ext cx="2353056" cy="198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://www.ddt-volodarsk.ru/images/thumbnails/images/stories/Otkritie.lager.06.18/20180605_131633-171x127.jpg">
            <a:hlinkClick r:id="rId9" tooltip="&quot;&quot;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4730782"/>
            <a:ext cx="1987296" cy="140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://www.ddt-volodarsk.ru/images/thumbnails/images/stories/Otkritie.lager.06.18/20180605_111333-168x124.jpg">
            <a:hlinkClick r:id="rId11" tooltip="&quot;&quot;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0944" y="1144905"/>
            <a:ext cx="2353056" cy="198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://www.ddt-volodarsk.ru/images/thumbnails/images/stories/Zakritie/DSC06045-175x131.JPG">
            <a:hlinkClick r:id="rId13" tooltip="&quot;&quot;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823" y="4675918"/>
            <a:ext cx="1987297" cy="151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7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DBC946D-4784-4FA8-968E-9793484E2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8A38C96-3065-4042-9740-508BCE583E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2782B44-3D97-452D-98B6-8B27994CAC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593726" y="-22547"/>
            <a:ext cx="2856849" cy="31395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A52BA65-3833-4910-AF19-CE671ACFD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0" y="4065775"/>
            <a:ext cx="3750870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43840" y="102027"/>
            <a:ext cx="8705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временного трудоустройства несовершеннолетних Володарского района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03060731"/>
              </p:ext>
            </p:extLst>
          </p:nvPr>
        </p:nvGraphicFramePr>
        <p:xfrm>
          <a:off x="1524000" y="1397000"/>
          <a:ext cx="6608064" cy="480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20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4427630"/>
              </p:ext>
            </p:extLst>
          </p:nvPr>
        </p:nvGraphicFramePr>
        <p:xfrm>
          <a:off x="451104" y="697574"/>
          <a:ext cx="8485087" cy="5770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31103" y="132803"/>
            <a:ext cx="8705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Работа дворовых площадок в Володарском районе</a:t>
            </a:r>
          </a:p>
        </p:txBody>
      </p:sp>
    </p:spTree>
    <p:extLst>
      <p:ext uri="{BB962C8B-B14F-4D97-AF65-F5344CB8AC3E}">
        <p14:creationId xmlns:p14="http://schemas.microsoft.com/office/powerpoint/2010/main" val="39090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366014"/>
            <a:ext cx="3901440" cy="292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293" y="1292606"/>
            <a:ext cx="3151836" cy="420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00" y="3727243"/>
            <a:ext cx="3326575" cy="249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8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01712075"/>
              </p:ext>
            </p:extLst>
          </p:nvPr>
        </p:nvGraphicFramePr>
        <p:xfrm>
          <a:off x="467394" y="933704"/>
          <a:ext cx="8205216" cy="261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49597" y="0"/>
            <a:ext cx="6240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Культурно – массовые мероприятия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 Володарском районе</a:t>
            </a:r>
            <a:endParaRPr lang="ru-RU" sz="2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" y="4344254"/>
            <a:ext cx="3307334" cy="220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595" y="3623894"/>
            <a:ext cx="3626214" cy="249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3436" y="4534259"/>
            <a:ext cx="3594120" cy="217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05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5087" y="41067"/>
            <a:ext cx="67698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Летний отдых и оздоровление детей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общеобразовательных организациях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Володарского муниципального района 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43344251"/>
              </p:ext>
            </p:extLst>
          </p:nvPr>
        </p:nvGraphicFramePr>
        <p:xfrm>
          <a:off x="105940" y="1117690"/>
          <a:ext cx="8936182" cy="536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1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" y="0"/>
            <a:ext cx="8863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Фестиваль молодежной уличной культуры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800" b="1" dirty="0" err="1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Яи</a:t>
            </a:r>
            <a:r>
              <a:rPr lang="en-US" sz="2800" b="1" dirty="0" err="1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ru-RU" sz="2800" b="1" dirty="0" err="1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ница</a:t>
            </a:r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D:\Рабочий стол\фото к презентации\yaichnitsa_30_06_18_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62" y="954107"/>
            <a:ext cx="4515845" cy="266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464" y="3706244"/>
            <a:ext cx="4224455" cy="281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76" y="4135616"/>
            <a:ext cx="3255264" cy="195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267" y="1288043"/>
            <a:ext cx="3551518" cy="1997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1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4978" y="0"/>
            <a:ext cx="60500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Спортивно-массовые мероприятия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 Володарском районе</a:t>
            </a:r>
            <a:endParaRPr lang="ru-RU" sz="2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99187344"/>
              </p:ext>
            </p:extLst>
          </p:nvPr>
        </p:nvGraphicFramePr>
        <p:xfrm>
          <a:off x="316992" y="1036320"/>
          <a:ext cx="8375904" cy="582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707136" y="3364992"/>
            <a:ext cx="12192" cy="1487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31520" y="4852416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1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1233C7B-BD3C-4C8B-A4BC-2AFDA04C9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5224" y="66533"/>
            <a:ext cx="2856849" cy="3139531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 bwMode="auto">
          <a:xfrm>
            <a:off x="20" y="4065775"/>
            <a:ext cx="3750870" cy="27922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9857" y="0"/>
            <a:ext cx="68403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Праздничное спортивное мероприятие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«Малые Олимпийские игры»</a:t>
            </a:r>
            <a:endParaRPr lang="ru-RU" sz="2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7" y="4503971"/>
            <a:ext cx="3091360" cy="206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060" y="1292350"/>
            <a:ext cx="8725927" cy="230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445" y="3785788"/>
            <a:ext cx="3289998" cy="219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4342" y="4230970"/>
            <a:ext cx="2118645" cy="233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4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-48441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4" algn="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Детские тематические программы в районном Музейном центре,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6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культурно-познавательных маршрутов,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Участие Музейного центра в культурно-массовых мероприятиях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B9AB013-594E-42F8-9038-9E6B5EA1F2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969">
            <a:off x="150541" y="1250016"/>
            <a:ext cx="2989712" cy="206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E2C602-ACD4-4749-9AF0-D20751758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046" y="1250837"/>
            <a:ext cx="3150788" cy="268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D4200D2-B4E9-4B96-BAA9-95D0D3E01B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5725">
            <a:off x="1995452" y="2907472"/>
            <a:ext cx="2736980" cy="205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1140506-DC96-41B2-9063-EAA10B88CE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35" y="4518827"/>
            <a:ext cx="3035559" cy="227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8A0469-C55E-4E71-B508-E929E5A07C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667" y="4161452"/>
            <a:ext cx="4191658" cy="248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4420" y="21345"/>
            <a:ext cx="83712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занятости и отдыха детей в период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летней оздоровительной кампании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54832777"/>
              </p:ext>
            </p:extLst>
          </p:nvPr>
        </p:nvGraphicFramePr>
        <p:xfrm>
          <a:off x="273422" y="833718"/>
          <a:ext cx="8561295" cy="564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4420" y="21345"/>
            <a:ext cx="83712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занятости и отдыха детей в период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летней оздоровительной кампании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6778571"/>
              </p:ext>
            </p:extLst>
          </p:nvPr>
        </p:nvGraphicFramePr>
        <p:xfrm>
          <a:off x="273422" y="833718"/>
          <a:ext cx="8561295" cy="564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25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83" y="21345"/>
            <a:ext cx="9079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Финансирование летней оздоровительной кампании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818" y="1048266"/>
            <a:ext cx="8653794" cy="53553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  <a:tab pos="7620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Предоставление путевок с частичной оплатой и компенсацией части расходов по приобретению путевок в организации, осуществляющие санаторно-курортное лечение в соответствии с имеющейся лицензией, и организации, осуществляющие санаторно-курортную помощь детям в соответствии с имеющейся лицензией, расположенные на территории Российской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Федерации – 474800 рублей.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  <a:tab pos="7620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Организация временной трудовой занятости – 622300 рублей.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  <a:tab pos="7620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Предоставление льготных путевок в лагеря с дневным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пребыванием – 43200 рублей.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  <a:tab pos="7620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Предоставление льготных путевок в лагеря труда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отдыха – 365400 рублей.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  <a:tab pos="7620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Предоставление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льготных путевок в МАУ ДО «ДООЦ «Энергетик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» и другие загородные лагеря области - 831900 рублей.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345"/>
            <a:ext cx="8985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путевок с частичной оплатой </a:t>
            </a:r>
          </a:p>
          <a:p>
            <a:pPr algn="ctr"/>
            <a:r>
              <a:rPr lang="ru-RU" sz="24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и компенсации части расходов по приобретению путевки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78679185"/>
              </p:ext>
            </p:extLst>
          </p:nvPr>
        </p:nvGraphicFramePr>
        <p:xfrm>
          <a:off x="1108770" y="1726786"/>
          <a:ext cx="6946017" cy="484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32067" y="1403620"/>
            <a:ext cx="6078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Средняя стоимость путевки в ЗДОЛ –                                      19 950 руб. 00 коп. </a:t>
            </a:r>
          </a:p>
        </p:txBody>
      </p:sp>
    </p:spTree>
    <p:extLst>
      <p:ext uri="{BB962C8B-B14F-4D97-AF65-F5344CB8AC3E}">
        <p14:creationId xmlns:p14="http://schemas.microsoft.com/office/powerpoint/2010/main" val="7602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8968" y="21345"/>
            <a:ext cx="826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путевок с частичной оплатой </a:t>
            </a:r>
          </a:p>
          <a:p>
            <a:pPr algn="ctr"/>
            <a:r>
              <a:rPr lang="ru-RU" sz="20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и компенсации части расходов по приобретению путевки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61177368"/>
              </p:ext>
            </p:extLst>
          </p:nvPr>
        </p:nvGraphicFramePr>
        <p:xfrm>
          <a:off x="537882" y="2286000"/>
          <a:ext cx="8229600" cy="4289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9589" y="955902"/>
            <a:ext cx="8758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Средняя стоимость путевки в детские санатории и санаторно – оздоровительные лагеря круглогодичного действия   </a:t>
            </a: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26 570 руб. 00 коп.  </a:t>
            </a:r>
          </a:p>
        </p:txBody>
      </p:sp>
    </p:spTree>
    <p:extLst>
      <p:ext uri="{BB962C8B-B14F-4D97-AF65-F5344CB8AC3E}">
        <p14:creationId xmlns:p14="http://schemas.microsoft.com/office/powerpoint/2010/main" val="12162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Закрытие лагеря\P10401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120" y="179432"/>
            <a:ext cx="4334960" cy="372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6" descr="https://pp.userapi.com/c846021/v846021372/82696/05AisHABxPQ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983" y="508616"/>
            <a:ext cx="4037334" cy="302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https://pp.userapi.com/c846520/v846520895/6d457/LApxuVMbvk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08" y="4030282"/>
            <a:ext cx="3885784" cy="267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s://pp.userapi.com/c844320/v844320398/82fc6/AoolDN6mK5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871" y="4030282"/>
            <a:ext cx="3562921" cy="267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6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8968" y="21345"/>
            <a:ext cx="826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путевок с частичной оплатой </a:t>
            </a:r>
          </a:p>
          <a:p>
            <a:pPr algn="ctr"/>
            <a:r>
              <a:rPr lang="ru-RU" sz="20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и компенсации части расходов по приобретению путевки </a:t>
            </a:r>
          </a:p>
        </p:txBody>
      </p:sp>
      <p:pic>
        <p:nvPicPr>
          <p:cNvPr id="10" name="Picture 2" descr="http://roskurortnn.ru/admingo/uploadimg/88ed731dc12b869054f7f1045b138c5d_p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0555" y="1119207"/>
            <a:ext cx="2421909" cy="182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profkom.gaz.ru/img/pl_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97" y="1119207"/>
            <a:ext cx="2519001" cy="18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5E906E55-2119-4ACC-9382-9783C013D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8283"/>
              </p:ext>
            </p:extLst>
          </p:nvPr>
        </p:nvGraphicFramePr>
        <p:xfrm>
          <a:off x="145652" y="292025"/>
          <a:ext cx="8877050" cy="646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276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1328" y="3012134"/>
            <a:ext cx="8027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994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4" y="190041"/>
            <a:ext cx="4129610" cy="280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432" y="414236"/>
            <a:ext cx="4156899" cy="258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821" y="3217474"/>
            <a:ext cx="3972496" cy="335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637" y="3473791"/>
            <a:ext cx="3758488" cy="283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8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84" y="279993"/>
            <a:ext cx="2697798" cy="359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8417" y="387901"/>
            <a:ext cx="2535936" cy="338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МБОУ НОШ № 51\Desktop\IMG-5d922b6316c5c21e2176104e4658b323-V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00" y="4135922"/>
            <a:ext cx="3635056" cy="239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F:\16.06.2017 Краеведческий день\ступеньки\фото\BmBQQwBHCDQ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753" y="4011132"/>
            <a:ext cx="3521418" cy="264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МБОУ НОШ № 51\Desktop\IMG-263c8c2ffbad91a357033169a00b8d5d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4581" y="529019"/>
            <a:ext cx="2324259" cy="309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6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200" y="102027"/>
            <a:ext cx="828607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Летний отдых и оздоровление детей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общеобразовательных организациях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Володарского муниципального района </a:t>
            </a:r>
          </a:p>
          <a:p>
            <a:pPr algn="ctr"/>
            <a:r>
              <a:rPr lang="ru-RU" sz="2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80501076"/>
              </p:ext>
            </p:extLst>
          </p:nvPr>
        </p:nvGraphicFramePr>
        <p:xfrm>
          <a:off x="141425" y="1658112"/>
          <a:ext cx="8857129" cy="5148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27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200" y="102027"/>
            <a:ext cx="82860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Лагерь «Поиск»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волонтерской направленности 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базе МБОУ СШ №1  г. Володарск</a:t>
            </a:r>
            <a:endParaRPr lang="ru-RU" sz="2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D:\Рабочий стол\Отчеты\1\Фото Поиск\Золинское захоронение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28" y="1815306"/>
            <a:ext cx="3200853" cy="426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чий стол\Отчеты\1\Фото Поиск\Золинское захоронение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485" y="2025862"/>
            <a:ext cx="5128921" cy="384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9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200" y="102027"/>
            <a:ext cx="82860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Лагерь «Бригантина»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экологической направленности 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базе  МБОУ СШ №5  п. Центральный</a:t>
            </a:r>
            <a:endParaRPr lang="ru-RU" sz="2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23" y="1720215"/>
            <a:ext cx="4391025" cy="247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DCIM\101MSDCF\DSC02079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2919221"/>
            <a:ext cx="36830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22" y="4300346"/>
            <a:ext cx="3853625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0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02027"/>
            <a:ext cx="8534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Лагерь «V.I.P.»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лингвистической направленности  </a:t>
            </a:r>
          </a:p>
          <a:p>
            <a:pPr algn="ctr"/>
            <a:r>
              <a:rPr lang="ru-RU" sz="2800" b="1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базе МАОУ СШ №8  п. </a:t>
            </a:r>
            <a:r>
              <a:rPr lang="ru-RU" sz="2800" b="1" dirty="0" err="1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Новосмолинский</a:t>
            </a:r>
            <a:endParaRPr lang="ru-RU" sz="2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73" y="1487022"/>
            <a:ext cx="4951904" cy="329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:\Рабочий стол\Отчеты\8\фото\pYGsIoSdf4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762" y="3584447"/>
            <a:ext cx="4507437" cy="299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2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2145</TotalTime>
  <Words>738</Words>
  <Application>Microsoft Office PowerPoint</Application>
  <PresentationFormat>Экран (4:3)</PresentationFormat>
  <Paragraphs>136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 Windows</cp:lastModifiedBy>
  <cp:revision>119</cp:revision>
  <cp:lastPrinted>2017-04-18T11:16:51Z</cp:lastPrinted>
  <dcterms:created xsi:type="dcterms:W3CDTF">2013-11-19T05:52:05Z</dcterms:created>
  <dcterms:modified xsi:type="dcterms:W3CDTF">2018-07-23T18:24:34Z</dcterms:modified>
</cp:coreProperties>
</file>